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25"/>
  </p:notesMasterIdLst>
  <p:sldIdLst>
    <p:sldId id="256" r:id="rId5"/>
    <p:sldId id="257" r:id="rId6"/>
    <p:sldId id="260" r:id="rId7"/>
    <p:sldId id="258" r:id="rId8"/>
    <p:sldId id="259" r:id="rId9"/>
    <p:sldId id="264" r:id="rId10"/>
    <p:sldId id="271" r:id="rId11"/>
    <p:sldId id="268" r:id="rId12"/>
    <p:sldId id="272" r:id="rId13"/>
    <p:sldId id="269" r:id="rId14"/>
    <p:sldId id="270" r:id="rId15"/>
    <p:sldId id="267" r:id="rId16"/>
    <p:sldId id="266" r:id="rId17"/>
    <p:sldId id="273" r:id="rId18"/>
    <p:sldId id="274" r:id="rId19"/>
    <p:sldId id="275" r:id="rId20"/>
    <p:sldId id="276" r:id="rId21"/>
    <p:sldId id="277" r:id="rId22"/>
    <p:sldId id="280" r:id="rId23"/>
    <p:sldId id="27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ADD3-5874-4646-A556-E8567E56F846}" v="3" dt="2020-06-15T07:09:21.632"/>
    <p1510:client id="{0C9881B7-AEE8-45BF-ADEF-964A2A23CB91}" v="625" dt="2020-06-15T12:30:07.418"/>
    <p1510:client id="{0CF0FC8B-109D-4AAA-B6A6-3BF78F2F12C3}" v="449" dt="2020-06-15T08:44:41.098"/>
    <p1510:client id="{0E59E03F-A4B4-4446-B081-A56AA6C758E3}" v="5" dt="2020-06-15T13:48:25.155"/>
    <p1510:client id="{1001DFAF-A02C-49E0-A8CB-671E7EB423EC}" v="63" dt="2020-06-15T13:10:36.034"/>
    <p1510:client id="{1F7F2074-EDD6-44A0-B902-3BA393C74310}" v="1" dt="2020-06-15T07:18:57.476"/>
    <p1510:client id="{1F904909-BB1C-41C5-99BE-3413E2311BC3}" v="50" dt="2020-06-15T07:54:35.243"/>
    <p1510:client id="{25C950CC-3E5B-456C-BF34-322CCBE6FC6E}" v="1708" dt="2020-06-15T07:53:17.986"/>
    <p1510:client id="{2F8D136B-F0DC-4369-A74F-33E8A16EA702}" v="42" dt="2020-06-15T06:23:51.443"/>
    <p1510:client id="{3169F967-8738-4BE2-A675-22E1DA354331}" v="22" dt="2020-06-15T06:23:17.664"/>
    <p1510:client id="{391BC12E-1949-4D0A-9130-86DDF6A6B651}" v="571" dt="2020-06-15T12:36:36.807"/>
    <p1510:client id="{3A600DBE-4B68-4E19-B059-06429BC7BBFD}" v="92" dt="2020-06-15T13:22:59.532"/>
    <p1510:client id="{4230C456-AEA1-4D39-879C-DD4E2539DA93}" v="270" dt="2020-06-15T08:47:42.965"/>
    <p1510:client id="{47C40DF9-2DAF-4B8F-BCE6-A19B1E6252E5}" v="2" dt="2020-06-15T07:16:12.549"/>
    <p1510:client id="{4FDAA4C3-10D4-43BE-A725-180C8206A026}" v="666" dt="2020-06-15T13:01:35.336"/>
    <p1510:client id="{712658F1-61B7-4C32-94BF-565781074B3D}" v="2" dt="2020-06-15T06:20:07.002"/>
    <p1510:client id="{736C8212-D629-4E60-A9C3-A2CA7D2B190E}" v="63" dt="2020-06-15T12:51:13.441"/>
    <p1510:client id="{76F43256-BA9D-458D-8771-2D2EA12BD01C}" v="230" dt="2020-06-15T08:37:14.567"/>
    <p1510:client id="{79F462C4-12B3-41BB-A78F-D2FB64678BFF}" v="339" dt="2020-06-15T08:52:35.195"/>
    <p1510:client id="{841B1B4A-717F-4940-A34A-BC5B8F8A81AA}" v="106" dt="2020-06-15T13:15:10.174"/>
    <p1510:client id="{85AAACE8-5AA3-4049-BD15-20CC580D1DDB}" v="426" dt="2020-06-15T07:44:24.273"/>
    <p1510:client id="{87424C80-9A4C-4722-A369-55A69D10659B}" v="7" dt="2020-06-15T07:29:23.649"/>
    <p1510:client id="{89EDB804-0668-45FC-A851-E28218F5E1E9}" v="1118" dt="2020-06-15T14:37:26.981"/>
    <p1510:client id="{8D207E6E-6D83-4729-B85E-7D03337A0AC8}" v="1" dt="2020-06-15T06:08:17.477"/>
    <p1510:client id="{8D3F0380-0BB9-40DA-9136-3A97799C3769}" v="164" dt="2020-06-15T09:14:33.854"/>
    <p1510:client id="{8F0445F9-BBD4-4A88-8642-83CFEA77889D}" v="21" dt="2020-06-15T07:46:02.819"/>
    <p1510:client id="{92EF2509-DBC3-465F-9C93-979F1669B6F1}" v="103" dt="2020-06-15T08:00:27.307"/>
    <p1510:client id="{A2981F3A-6468-4407-AD7F-741BC5508609}" v="352" dt="2020-06-15T08:23:10.151"/>
    <p1510:client id="{AA63BA6D-2128-41A0-B295-67D024CE53A2}" v="44" dt="2020-06-15T07:42:39.251"/>
    <p1510:client id="{B0C705C4-D193-4AA9-9B17-6B522E04E1BB}" v="1255" dt="2020-06-15T07:46:03.874"/>
    <p1510:client id="{B4A08A2A-41B5-4AB9-AB08-FBF0AF5A67A6}" v="266" dt="2020-06-15T12:24:28.082"/>
    <p1510:client id="{B4EA4568-1273-4797-A0A6-E7AE98EC0012}" v="2" dt="2020-06-15T13:44:31.795"/>
    <p1510:client id="{BA92C227-781F-42A4-A162-400707DFBC72}" v="1291" dt="2020-06-15T07:55:07.399"/>
    <p1510:client id="{C722CB7F-A17B-48F0-B485-9DA4D27D700E}" v="293" dt="2020-06-15T08:31:36.407"/>
    <p1510:client id="{C72BF74D-2B1F-408F-B671-1F786AB6F07D}" v="108" dt="2020-06-15T12:56:05.180"/>
    <p1510:client id="{CE223FED-1106-4EC7-A262-87D3183596C8}" v="14" dt="2020-06-15T12:02:20.678"/>
    <p1510:client id="{D5015156-ACDC-41A5-9C4A-D0B64FDA9D97}" v="250" dt="2020-06-15T07:50:17.760"/>
    <p1510:client id="{E1B5ECDD-68F6-49CB-B913-8E0E196B9943}" v="4" dt="2020-06-15T12:25:46.264"/>
    <p1510:client id="{F189DB97-739C-4AC3-8BE9-4EEBC957FBBB}" v="29" dt="2020-06-15T08:55:41.649"/>
    <p1510:client id="{F817EA30-7FEA-4BCC-9FEC-DBF24F7E35FF}" v="184" dt="2020-06-15T07:54:02.552"/>
    <p1510:client id="{F903CC4B-A21C-43DE-A428-9FED2F1CA73F}" v="571" dt="2020-06-15T13:34:51.024"/>
    <p1510:client id="{FADD1D90-82F5-467D-8FD6-0429C3EA30D6}" v="1467" dt="2020-06-15T06:54:43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 ナリ" userId="S::sp190952@cresco.co.jp::4d067563-a270-40e3-8461-e6dc7123c3cc" providerId="AD" clId="Web-{B4EA4568-1273-4797-A0A6-E7AE98EC0012}"/>
    <pc:docChg chg="modSld">
      <pc:chgData name="林 ナリ" userId="S::sp190952@cresco.co.jp::4d067563-a270-40e3-8461-e6dc7123c3cc" providerId="AD" clId="Web-{B4EA4568-1273-4797-A0A6-E7AE98EC0012}" dt="2020-06-15T13:44:31.795" v="1" actId="1076"/>
      <pc:docMkLst>
        <pc:docMk/>
      </pc:docMkLst>
      <pc:sldChg chg="modSp">
        <pc:chgData name="林 ナリ" userId="S::sp190952@cresco.co.jp::4d067563-a270-40e3-8461-e6dc7123c3cc" providerId="AD" clId="Web-{B4EA4568-1273-4797-A0A6-E7AE98EC0012}" dt="2020-06-15T13:44:31.795" v="1" actId="1076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B4EA4568-1273-4797-A0A6-E7AE98EC0012}" dt="2020-06-15T13:44:31.795" v="1" actId="1076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林 ナリ" userId="S::sp190952@cresco.co.jp::4d067563-a270-40e3-8461-e6dc7123c3cc" providerId="AD" clId="Web-{92EF2509-DBC3-465F-9C93-979F1669B6F1}"/>
    <pc:docChg chg="modSld">
      <pc:chgData name="林 ナリ" userId="S::sp190952@cresco.co.jp::4d067563-a270-40e3-8461-e6dc7123c3cc" providerId="AD" clId="Web-{92EF2509-DBC3-465F-9C93-979F1669B6F1}" dt="2020-06-15T08:00:27.307" v="104" actId="20577"/>
      <pc:docMkLst>
        <pc:docMk/>
      </pc:docMkLst>
      <pc:sldChg chg="modSp">
        <pc:chgData name="林 ナリ" userId="S::sp190952@cresco.co.jp::4d067563-a270-40e3-8461-e6dc7123c3cc" providerId="AD" clId="Web-{92EF2509-DBC3-465F-9C93-979F1669B6F1}" dt="2020-06-15T08:00:25.916" v="102" actId="20577"/>
        <pc:sldMkLst>
          <pc:docMk/>
          <pc:sldMk cId="1255168191" sldId="264"/>
        </pc:sldMkLst>
        <pc:spChg chg="mod">
          <ac:chgData name="林 ナリ" userId="S::sp190952@cresco.co.jp::4d067563-a270-40e3-8461-e6dc7123c3cc" providerId="AD" clId="Web-{92EF2509-DBC3-465F-9C93-979F1669B6F1}" dt="2020-06-15T08:00:25.916" v="102" actId="20577"/>
          <ac:spMkLst>
            <pc:docMk/>
            <pc:sldMk cId="1255168191" sldId="264"/>
            <ac:spMk id="3" creationId="{73B3D8FA-CDE8-4F8C-8316-B69D417AD60D}"/>
          </ac:spMkLst>
        </pc:spChg>
      </pc:sldChg>
      <pc:sldChg chg="modSp">
        <pc:chgData name="林 ナリ" userId="S::sp190952@cresco.co.jp::4d067563-a270-40e3-8461-e6dc7123c3cc" providerId="AD" clId="Web-{92EF2509-DBC3-465F-9C93-979F1669B6F1}" dt="2020-06-15T07:59:59.402" v="100" actId="20577"/>
        <pc:sldMkLst>
          <pc:docMk/>
          <pc:sldMk cId="189876553" sldId="266"/>
        </pc:sldMkLst>
        <pc:spChg chg="mod">
          <ac:chgData name="林 ナリ" userId="S::sp190952@cresco.co.jp::4d067563-a270-40e3-8461-e6dc7123c3cc" providerId="AD" clId="Web-{92EF2509-DBC3-465F-9C93-979F1669B6F1}" dt="2020-06-15T07:59:59.402" v="100" actId="20577"/>
          <ac:spMkLst>
            <pc:docMk/>
            <pc:sldMk cId="189876553" sldId="266"/>
            <ac:spMk id="3" creationId="{73B3D8FA-CDE8-4F8C-8316-B69D417AD60D}"/>
          </ac:spMkLst>
        </pc:spChg>
      </pc:sldChg>
    </pc:docChg>
  </pc:docChgLst>
  <pc:docChgLst>
    <pc:chgData name="SEC 德竹 陸" userId="S::r-tokutake@cresco.co.jp::e53bec64-7e6c-47d8-ac73-9da3dad95f38" providerId="AD" clId="Web-{79F462C4-12B3-41BB-A78F-D2FB64678BFF}"/>
    <pc:docChg chg="modSld">
      <pc:chgData name="SEC 德竹 陸" userId="S::r-tokutake@cresco.co.jp::e53bec64-7e6c-47d8-ac73-9da3dad95f38" providerId="AD" clId="Web-{79F462C4-12B3-41BB-A78F-D2FB64678BFF}" dt="2020-06-15T08:52:35.181" v="337" actId="20577"/>
      <pc:docMkLst>
        <pc:docMk/>
      </pc:docMkLst>
      <pc:sldChg chg="addSp delSp modSp">
        <pc:chgData name="SEC 德竹 陸" userId="S::r-tokutake@cresco.co.jp::e53bec64-7e6c-47d8-ac73-9da3dad95f38" providerId="AD" clId="Web-{79F462C4-12B3-41BB-A78F-D2FB64678BFF}" dt="2020-06-15T08:52:34.180" v="334"/>
        <pc:sldMkLst>
          <pc:docMk/>
          <pc:sldMk cId="1260564687" sldId="260"/>
        </pc:sldMkLst>
        <pc:spChg chg="add del mod">
          <ac:chgData name="SEC 德竹 陸" userId="S::r-tokutake@cresco.co.jp::e53bec64-7e6c-47d8-ac73-9da3dad95f38" providerId="AD" clId="Web-{79F462C4-12B3-41BB-A78F-D2FB64678BFF}" dt="2020-06-15T08:52:34.164" v="333"/>
          <ac:spMkLst>
            <pc:docMk/>
            <pc:sldMk cId="1260564687" sldId="260"/>
            <ac:spMk id="5" creationId="{87245A07-EF8D-4802-B2C3-17B7E3F3FC76}"/>
          </ac:spMkLst>
        </pc:spChg>
        <pc:picChg chg="add del mod">
          <ac:chgData name="SEC 德竹 陸" userId="S::r-tokutake@cresco.co.jp::e53bec64-7e6c-47d8-ac73-9da3dad95f38" providerId="AD" clId="Web-{79F462C4-12B3-41BB-A78F-D2FB64678BFF}" dt="2020-06-15T08:52:34.180" v="334"/>
          <ac:picMkLst>
            <pc:docMk/>
            <pc:sldMk cId="1260564687" sldId="260"/>
            <ac:picMk id="2" creationId="{9A288369-B1BC-48B8-8F5F-C5326DA8A417}"/>
          </ac:picMkLst>
        </pc:picChg>
      </pc:sldChg>
      <pc:sldChg chg="modSp">
        <pc:chgData name="SEC 德竹 陸" userId="S::r-tokutake@cresco.co.jp::e53bec64-7e6c-47d8-ac73-9da3dad95f38" providerId="AD" clId="Web-{79F462C4-12B3-41BB-A78F-D2FB64678BFF}" dt="2020-06-15T08:52:35.181" v="337" actId="20577"/>
        <pc:sldMkLst>
          <pc:docMk/>
          <pc:sldMk cId="3778994486" sldId="270"/>
        </pc:sldMkLst>
        <pc:spChg chg="mod">
          <ac:chgData name="SEC 德竹 陸" userId="S::r-tokutake@cresco.co.jp::e53bec64-7e6c-47d8-ac73-9da3dad95f38" providerId="AD" clId="Web-{79F462C4-12B3-41BB-A78F-D2FB64678BFF}" dt="2020-06-15T08:52:35.181" v="337" actId="20577"/>
          <ac:spMkLst>
            <pc:docMk/>
            <pc:sldMk cId="3778994486" sldId="270"/>
            <ac:spMk id="3" creationId="{73B3D8FA-CDE8-4F8C-8316-B69D417AD60D}"/>
          </ac:spMkLst>
        </pc:spChg>
      </pc:sldChg>
      <pc:sldChg chg="modSp">
        <pc:chgData name="SEC 德竹 陸" userId="S::r-tokutake@cresco.co.jp::e53bec64-7e6c-47d8-ac73-9da3dad95f38" providerId="AD" clId="Web-{79F462C4-12B3-41BB-A78F-D2FB64678BFF}" dt="2020-06-15T08:51:00.930" v="319" actId="1076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79F462C4-12B3-41BB-A78F-D2FB64678BFF}" dt="2020-06-15T08:50:27.868" v="314" actId="20577"/>
          <ac:spMkLst>
            <pc:docMk/>
            <pc:sldMk cId="1270839753" sldId="272"/>
            <ac:spMk id="2" creationId="{0F42637E-1D2E-4362-8317-5A666DDE6D88}"/>
          </ac:spMkLst>
        </pc:spChg>
        <pc:spChg chg="mod">
          <ac:chgData name="SEC 德竹 陸" userId="S::r-tokutake@cresco.co.jp::e53bec64-7e6c-47d8-ac73-9da3dad95f38" providerId="AD" clId="Web-{79F462C4-12B3-41BB-A78F-D2FB64678BFF}" dt="2020-06-15T08:51:00.930" v="319" actId="1076"/>
          <ac:spMkLst>
            <pc:docMk/>
            <pc:sldMk cId="1270839753" sldId="272"/>
            <ac:spMk id="3" creationId="{FE8F67AF-5278-4245-AC0A-D2441DA64C5E}"/>
          </ac:spMkLst>
        </pc:spChg>
      </pc:sldChg>
    </pc:docChg>
  </pc:docChgLst>
  <pc:docChgLst>
    <pc:chgData name="金 ドンヒョン" userId="S::sp190955@cresco.co.jp::87967aa2-7410-4d1f-8be5-53423f101982" providerId="AD" clId="Web-{D5015156-ACDC-41A5-9C4A-D0B64FDA9D97}"/>
    <pc:docChg chg="modSld">
      <pc:chgData name="金 ドンヒョン" userId="S::sp190955@cresco.co.jp::87967aa2-7410-4d1f-8be5-53423f101982" providerId="AD" clId="Web-{D5015156-ACDC-41A5-9C4A-D0B64FDA9D97}" dt="2020-06-15T07:50:17.760" v="249" actId="1076"/>
      <pc:docMkLst>
        <pc:docMk/>
      </pc:docMkLst>
      <pc:sldChg chg="addSp modSp">
        <pc:chgData name="金 ドンヒョン" userId="S::sp190955@cresco.co.jp::87967aa2-7410-4d1f-8be5-53423f101982" providerId="AD" clId="Web-{D5015156-ACDC-41A5-9C4A-D0B64FDA9D97}" dt="2020-06-15T07:50:17.760" v="249" actId="1076"/>
        <pc:sldMkLst>
          <pc:docMk/>
          <pc:sldMk cId="3778994486" sldId="270"/>
        </pc:sldMkLst>
        <pc:spChg chg="mod">
          <ac:chgData name="金 ドンヒョン" userId="S::sp190955@cresco.co.jp::87967aa2-7410-4d1f-8be5-53423f101982" providerId="AD" clId="Web-{D5015156-ACDC-41A5-9C4A-D0B64FDA9D97}" dt="2020-06-15T07:50:17.760" v="249" actId="1076"/>
          <ac:spMkLst>
            <pc:docMk/>
            <pc:sldMk cId="3778994486" sldId="270"/>
            <ac:spMk id="5" creationId="{33F7936C-4A88-402B-8C5B-9C3633A39602}"/>
          </ac:spMkLst>
        </pc:spChg>
        <pc:spChg chg="add mod">
          <ac:chgData name="金 ドンヒョン" userId="S::sp190955@cresco.co.jp::87967aa2-7410-4d1f-8be5-53423f101982" providerId="AD" clId="Web-{D5015156-ACDC-41A5-9C4A-D0B64FDA9D97}" dt="2020-06-15T07:50:06.385" v="246" actId="20577"/>
          <ac:spMkLst>
            <pc:docMk/>
            <pc:sldMk cId="3778994486" sldId="270"/>
            <ac:spMk id="6" creationId="{958F9FFC-8478-48C3-8B6D-A6F0188A84A5}"/>
          </ac:spMkLst>
        </pc:spChg>
      </pc:sldChg>
    </pc:docChg>
  </pc:docChgLst>
  <pc:docChgLst>
    <pc:chgData name="SEC 德竹 陸" userId="S::r-tokutake@cresco.co.jp::e53bec64-7e6c-47d8-ac73-9da3dad95f38" providerId="AD" clId="Web-{25C950CC-3E5B-456C-BF34-322CCBE6FC6E}"/>
    <pc:docChg chg="addSld modSld">
      <pc:chgData name="SEC 德竹 陸" userId="S::r-tokutake@cresco.co.jp::e53bec64-7e6c-47d8-ac73-9da3dad95f38" providerId="AD" clId="Web-{25C950CC-3E5B-456C-BF34-322CCBE6FC6E}" dt="2020-06-15T07:53:17.970" v="1712" actId="1076"/>
      <pc:docMkLst>
        <pc:docMk/>
      </pc:docMkLst>
      <pc:sldChg chg="addSp delSp modSp mod setBg">
        <pc:chgData name="SEC 德竹 陸" userId="S::r-tokutake@cresco.co.jp::e53bec64-7e6c-47d8-ac73-9da3dad95f38" providerId="AD" clId="Web-{25C950CC-3E5B-456C-BF34-322CCBE6FC6E}" dt="2020-06-15T07:26:16.324" v="644" actId="14100"/>
        <pc:sldMkLst>
          <pc:docMk/>
          <pc:sldMk cId="477004628" sldId="259"/>
        </pc:sldMkLst>
        <pc:spChg chg="mod">
          <ac:chgData name="SEC 德竹 陸" userId="S::r-tokutake@cresco.co.jp::e53bec64-7e6c-47d8-ac73-9da3dad95f38" providerId="AD" clId="Web-{25C950CC-3E5B-456C-BF34-322CCBE6FC6E}" dt="2020-06-15T07:25:39.699" v="633" actId="1076"/>
          <ac:spMkLst>
            <pc:docMk/>
            <pc:sldMk cId="477004628" sldId="259"/>
            <ac:spMk id="2" creationId="{171E974B-B4CD-4095-BF9F-F57AAEFBA69A}"/>
          </ac:spMkLst>
        </pc:spChg>
        <pc:spChg chg="mod ord">
          <ac:chgData name="SEC 德竹 陸" userId="S::r-tokutake@cresco.co.jp::e53bec64-7e6c-47d8-ac73-9da3dad95f38" providerId="AD" clId="Web-{25C950CC-3E5B-456C-BF34-322CCBE6FC6E}" dt="2020-06-15T07:26:16.324" v="644" actId="14100"/>
          <ac:spMkLst>
            <pc:docMk/>
            <pc:sldMk cId="477004628" sldId="259"/>
            <ac:spMk id="3" creationId="{76CAD61C-A955-4FCD-A1E4-80CD2A75FF1E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10" creationId="{038B8727-D318-4B70-B353-C390602FF311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12" creationId="{1B0C8367-28B6-4EF1-B182-01BEC98727DB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14" creationId="{649E3F4C-17F5-49E4-B05F-80C6B348AF28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4.823" v="615"/>
          <ac:spMkLst>
            <pc:docMk/>
            <pc:sldMk cId="477004628" sldId="259"/>
            <ac:spMk id="16" creationId="{605A42EF-68E6-4808-81CD-E5ABD0ED92CA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4.823" v="615"/>
          <ac:spMkLst>
            <pc:docMk/>
            <pc:sldMk cId="477004628" sldId="259"/>
            <ac:spMk id="18" creationId="{3FE9C285-56FB-4B36-8ECA-C2D6596AA906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43.496" v="613"/>
          <ac:spMkLst>
            <pc:docMk/>
            <pc:sldMk cId="477004628" sldId="259"/>
            <ac:spMk id="19" creationId="{F83BAE65-D215-4292-9498-D9610AC2C69F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4.823" v="615"/>
          <ac:spMkLst>
            <pc:docMk/>
            <pc:sldMk cId="477004628" sldId="259"/>
            <ac:spMk id="20" creationId="{937C076B-00B1-4629-B27F-A86F9885FB4D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9.870" v="617"/>
          <ac:spMkLst>
            <pc:docMk/>
            <pc:sldMk cId="477004628" sldId="259"/>
            <ac:spMk id="22" creationId="{E2B921FE-88A4-459B-9BE1-BD2EBAD7C2C8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43.496" v="613"/>
          <ac:spMkLst>
            <pc:docMk/>
            <pc:sldMk cId="477004628" sldId="259"/>
            <ac:spMk id="23" creationId="{86C05757-249C-4F2B-B326-B940FDD9C439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9.870" v="617"/>
          <ac:spMkLst>
            <pc:docMk/>
            <pc:sldMk cId="477004628" sldId="259"/>
            <ac:spMk id="24" creationId="{45270C1D-1DCF-4928-B175-32F33CEC384F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43.496" v="613"/>
          <ac:spMkLst>
            <pc:docMk/>
            <pc:sldMk cId="477004628" sldId="259"/>
            <ac:spMk id="25" creationId="{EE922679-5189-4C5C-9FBB-6839F89C665D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4:59.870" v="617"/>
          <ac:spMkLst>
            <pc:docMk/>
            <pc:sldMk cId="477004628" sldId="259"/>
            <ac:spMk id="26" creationId="{507E3BCE-143E-411A-809D-0F920A648A08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80" v="619"/>
          <ac:spMkLst>
            <pc:docMk/>
            <pc:sldMk cId="477004628" sldId="259"/>
            <ac:spMk id="27" creationId="{038B8727-D318-4B70-B353-C390602FF311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80" v="619"/>
          <ac:spMkLst>
            <pc:docMk/>
            <pc:sldMk cId="477004628" sldId="259"/>
            <ac:spMk id="28" creationId="{1B0C8367-28B6-4EF1-B182-01BEC98727DB}"/>
          </ac:spMkLst>
        </pc:spChg>
        <pc:spChg chg="add del">
          <ac:chgData name="SEC 德竹 陸" userId="S::r-tokutake@cresco.co.jp::e53bec64-7e6c-47d8-ac73-9da3dad95f38" providerId="AD" clId="Web-{25C950CC-3E5B-456C-BF34-322CCBE6FC6E}" dt="2020-06-15T07:25:00.980" v="619"/>
          <ac:spMkLst>
            <pc:docMk/>
            <pc:sldMk cId="477004628" sldId="259"/>
            <ac:spMk id="29" creationId="{649E3F4C-17F5-49E4-B05F-80C6B348AF28}"/>
          </ac:spMkLst>
        </pc:spChg>
        <pc:spChg chg="add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30" creationId="{F83BAE65-D215-4292-9498-D9610AC2C69F}"/>
          </ac:spMkLst>
        </pc:spChg>
        <pc:spChg chg="add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32" creationId="{86C05757-249C-4F2B-B326-B940FDD9C439}"/>
          </ac:spMkLst>
        </pc:spChg>
        <pc:spChg chg="add">
          <ac:chgData name="SEC 德竹 陸" userId="S::r-tokutake@cresco.co.jp::e53bec64-7e6c-47d8-ac73-9da3dad95f38" providerId="AD" clId="Web-{25C950CC-3E5B-456C-BF34-322CCBE6FC6E}" dt="2020-06-15T07:25:00.995" v="620"/>
          <ac:spMkLst>
            <pc:docMk/>
            <pc:sldMk cId="477004628" sldId="259"/>
            <ac:spMk id="33" creationId="{EE922679-5189-4C5C-9FBB-6839F89C665D}"/>
          </ac:spMkLst>
        </pc:spChg>
        <pc:picChg chg="add mod">
          <ac:chgData name="SEC 德竹 陸" userId="S::r-tokutake@cresco.co.jp::e53bec64-7e6c-47d8-ac73-9da3dad95f38" providerId="AD" clId="Web-{25C950CC-3E5B-456C-BF34-322CCBE6FC6E}" dt="2020-06-15T07:25:19.230" v="621" actId="14100"/>
          <ac:picMkLst>
            <pc:docMk/>
            <pc:sldMk cId="477004628" sldId="259"/>
            <ac:picMk id="5" creationId="{A2A9D901-BEB6-4119-8C7A-C165E819C9C0}"/>
          </ac:picMkLst>
        </pc:picChg>
        <pc:cxnChg chg="add del">
          <ac:chgData name="SEC 德竹 陸" userId="S::r-tokutake@cresco.co.jp::e53bec64-7e6c-47d8-ac73-9da3dad95f38" providerId="AD" clId="Web-{25C950CC-3E5B-456C-BF34-322CCBE6FC6E}" dt="2020-06-15T07:24:54.823" v="615"/>
          <ac:cxnSpMkLst>
            <pc:docMk/>
            <pc:sldMk cId="477004628" sldId="259"/>
            <ac:cxnSpMk id="17" creationId="{3C4A154E-1950-4755-A5FC-5998EE0CC14B}"/>
          </ac:cxnSpMkLst>
        </pc:cxnChg>
        <pc:cxnChg chg="add del">
          <ac:chgData name="SEC 德竹 陸" userId="S::r-tokutake@cresco.co.jp::e53bec64-7e6c-47d8-ac73-9da3dad95f38" providerId="AD" clId="Web-{25C950CC-3E5B-456C-BF34-322CCBE6FC6E}" dt="2020-06-15T07:24:43.496" v="613"/>
          <ac:cxnSpMkLst>
            <pc:docMk/>
            <pc:sldMk cId="477004628" sldId="259"/>
            <ac:cxnSpMk id="21" creationId="{5C99ACED-3F9B-471D-97BC-E5D2D23198C0}"/>
          </ac:cxnSpMkLst>
        </pc:cxnChg>
        <pc:cxnChg chg="add">
          <ac:chgData name="SEC 德竹 陸" userId="S::r-tokutake@cresco.co.jp::e53bec64-7e6c-47d8-ac73-9da3dad95f38" providerId="AD" clId="Web-{25C950CC-3E5B-456C-BF34-322CCBE6FC6E}" dt="2020-06-15T07:25:00.995" v="620"/>
          <ac:cxnSpMkLst>
            <pc:docMk/>
            <pc:sldMk cId="477004628" sldId="259"/>
            <ac:cxnSpMk id="31" creationId="{5C99ACED-3F9B-471D-97BC-E5D2D23198C0}"/>
          </ac:cxnSpMkLst>
        </pc:cxnChg>
      </pc:sldChg>
      <pc:sldChg chg="addSp delSp modSp">
        <pc:chgData name="SEC 德竹 陸" userId="S::r-tokutake@cresco.co.jp::e53bec64-7e6c-47d8-ac73-9da3dad95f38" providerId="AD" clId="Web-{25C950CC-3E5B-456C-BF34-322CCBE6FC6E}" dt="2020-06-15T07:29:03.714" v="749" actId="1076"/>
        <pc:sldMkLst>
          <pc:docMk/>
          <pc:sldMk cId="1255168191" sldId="264"/>
        </pc:sldMkLst>
        <pc:spChg chg="mod">
          <ac:chgData name="SEC 德竹 陸" userId="S::r-tokutake@cresco.co.jp::e53bec64-7e6c-47d8-ac73-9da3dad95f38" providerId="AD" clId="Web-{25C950CC-3E5B-456C-BF34-322CCBE6FC6E}" dt="2020-06-15T07:26:57.886" v="653" actId="20577"/>
          <ac:spMkLst>
            <pc:docMk/>
            <pc:sldMk cId="1255168191" sldId="264"/>
            <ac:spMk id="2" creationId="{54C64C3F-FB2A-4218-96D1-10DBCD5EBBC8}"/>
          </ac:spMkLst>
        </pc:spChg>
        <pc:spChg chg="mod">
          <ac:chgData name="SEC 德竹 陸" userId="S::r-tokutake@cresco.co.jp::e53bec64-7e6c-47d8-ac73-9da3dad95f38" providerId="AD" clId="Web-{25C950CC-3E5B-456C-BF34-322CCBE6FC6E}" dt="2020-06-15T07:28:40.183" v="744" actId="20577"/>
          <ac:spMkLst>
            <pc:docMk/>
            <pc:sldMk cId="1255168191" sldId="264"/>
            <ac:spMk id="3" creationId="{73B3D8FA-CDE8-4F8C-8316-B69D417AD60D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28:52.589" v="747" actId="1076"/>
          <ac:spMkLst>
            <pc:docMk/>
            <pc:sldMk cId="1255168191" sldId="264"/>
            <ac:spMk id="4" creationId="{734B870A-BEB2-47C4-8E0D-7D68464442A7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29:03.714" v="749" actId="1076"/>
          <ac:spMkLst>
            <pc:docMk/>
            <pc:sldMk cId="1255168191" sldId="264"/>
            <ac:spMk id="5" creationId="{F4858434-29CF-4FCF-BF3F-0247ECACF740}"/>
          </ac:spMkLst>
        </pc:spChg>
        <pc:spChg chg="add del mod">
          <ac:chgData name="SEC 德竹 陸" userId="S::r-tokutake@cresco.co.jp::e53bec64-7e6c-47d8-ac73-9da3dad95f38" providerId="AD" clId="Web-{25C950CC-3E5B-456C-BF34-322CCBE6FC6E}" dt="2020-06-15T07:21:10.855" v="529"/>
          <ac:spMkLst>
            <pc:docMk/>
            <pc:sldMk cId="1255168191" sldId="264"/>
            <ac:spMk id="8" creationId="{CFF83011-8CD1-4CFE-8C78-21BB21051311}"/>
          </ac:spMkLst>
        </pc:spChg>
        <pc:spChg chg="add del mod">
          <ac:chgData name="SEC 德竹 陸" userId="S::r-tokutake@cresco.co.jp::e53bec64-7e6c-47d8-ac73-9da3dad95f38" providerId="AD" clId="Web-{25C950CC-3E5B-456C-BF34-322CCBE6FC6E}" dt="2020-06-15T07:21:07.808" v="525"/>
          <ac:spMkLst>
            <pc:docMk/>
            <pc:sldMk cId="1255168191" sldId="264"/>
            <ac:spMk id="9" creationId="{A77F89EB-F7DF-4199-819F-CF83E24A3D52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21:58.277" v="587" actId="1076"/>
          <ac:spMkLst>
            <pc:docMk/>
            <pc:sldMk cId="1255168191" sldId="264"/>
            <ac:spMk id="10" creationId="{1D7DF726-2274-40AB-9684-79E3DCAE879E}"/>
          </ac:spMkLst>
        </pc:spChg>
        <pc:spChg chg="add del mod">
          <ac:chgData name="SEC 德竹 陸" userId="S::r-tokutake@cresco.co.jp::e53bec64-7e6c-47d8-ac73-9da3dad95f38" providerId="AD" clId="Web-{25C950CC-3E5B-456C-BF34-322CCBE6FC6E}" dt="2020-06-15T07:22:58.417" v="599"/>
          <ac:spMkLst>
            <pc:docMk/>
            <pc:sldMk cId="1255168191" sldId="264"/>
            <ac:spMk id="12" creationId="{4D9B3580-443A-465E-9902-27A35A222EB5}"/>
          </ac:spMkLst>
        </pc:spChg>
        <pc:spChg chg="add del mod">
          <ac:chgData name="SEC 德竹 陸" userId="S::r-tokutake@cresco.co.jp::e53bec64-7e6c-47d8-ac73-9da3dad95f38" providerId="AD" clId="Web-{25C950CC-3E5B-456C-BF34-322CCBE6FC6E}" dt="2020-06-15T07:22:56.386" v="598"/>
          <ac:spMkLst>
            <pc:docMk/>
            <pc:sldMk cId="1255168191" sldId="264"/>
            <ac:spMk id="13" creationId="{963AEC75-C8E5-45EE-9A6E-1E327A47935E}"/>
          </ac:spMkLst>
        </pc:spChg>
        <pc:picChg chg="add mod">
          <ac:chgData name="SEC 德竹 陸" userId="S::r-tokutake@cresco.co.jp::e53bec64-7e6c-47d8-ac73-9da3dad95f38" providerId="AD" clId="Web-{25C950CC-3E5B-456C-BF34-322CCBE6FC6E}" dt="2020-06-15T07:20:26.402" v="514" actId="1076"/>
          <ac:picMkLst>
            <pc:docMk/>
            <pc:sldMk cId="1255168191" sldId="264"/>
            <ac:picMk id="6" creationId="{003B5A9F-1A97-4245-870C-85E35FB40F16}"/>
          </ac:picMkLst>
        </pc:picChg>
        <pc:picChg chg="add mod">
          <ac:chgData name="SEC 德竹 陸" userId="S::r-tokutake@cresco.co.jp::e53bec64-7e6c-47d8-ac73-9da3dad95f38" providerId="AD" clId="Web-{25C950CC-3E5B-456C-BF34-322CCBE6FC6E}" dt="2020-06-15T07:23:02.511" v="600" actId="1076"/>
          <ac:picMkLst>
            <pc:docMk/>
            <pc:sldMk cId="1255168191" sldId="264"/>
            <ac:picMk id="7" creationId="{A7733319-F12B-4492-8F0F-91BD5406E799}"/>
          </ac:picMkLst>
        </pc:picChg>
        <pc:picChg chg="add del">
          <ac:chgData name="SEC 德竹 陸" userId="S::r-tokutake@cresco.co.jp::e53bec64-7e6c-47d8-ac73-9da3dad95f38" providerId="AD" clId="Web-{25C950CC-3E5B-456C-BF34-322CCBE6FC6E}" dt="2020-06-15T07:22:11.027" v="589"/>
          <ac:picMkLst>
            <pc:docMk/>
            <pc:sldMk cId="1255168191" sldId="264"/>
            <ac:picMk id="11" creationId="{BDF50563-A33E-4651-9AE3-E51D25D97617}"/>
          </ac:picMkLst>
        </pc:picChg>
      </pc:sldChg>
      <pc:sldChg chg="modSp">
        <pc:chgData name="SEC 德竹 陸" userId="S::r-tokutake@cresco.co.jp::e53bec64-7e6c-47d8-ac73-9da3dad95f38" providerId="AD" clId="Web-{25C950CC-3E5B-456C-BF34-322CCBE6FC6E}" dt="2020-06-15T07:27:22.542" v="714" actId="20577"/>
        <pc:sldMkLst>
          <pc:docMk/>
          <pc:sldMk cId="461704375" sldId="268"/>
        </pc:sldMkLst>
        <pc:spChg chg="mod">
          <ac:chgData name="SEC 德竹 陸" userId="S::r-tokutake@cresco.co.jp::e53bec64-7e6c-47d8-ac73-9da3dad95f38" providerId="AD" clId="Web-{25C950CC-3E5B-456C-BF34-322CCBE6FC6E}" dt="2020-06-15T07:27:22.542" v="714" actId="20577"/>
          <ac:spMkLst>
            <pc:docMk/>
            <pc:sldMk cId="461704375" sldId="268"/>
            <ac:spMk id="2" creationId="{54C64C3F-FB2A-4218-96D1-10DBCD5EBBC8}"/>
          </ac:spMkLst>
        </pc:spChg>
      </pc:sldChg>
      <pc:sldChg chg="addSp delSp modSp add replId">
        <pc:chgData name="SEC 德竹 陸" userId="S::r-tokutake@cresco.co.jp::e53bec64-7e6c-47d8-ac73-9da3dad95f38" providerId="AD" clId="Web-{25C950CC-3E5B-456C-BF34-322CCBE6FC6E}" dt="2020-06-15T07:53:17.970" v="1712" actId="1076"/>
        <pc:sldMkLst>
          <pc:docMk/>
          <pc:sldMk cId="3455364776" sldId="269"/>
        </pc:sldMkLst>
        <pc:spChg chg="mod">
          <ac:chgData name="SEC 德竹 陸" userId="S::r-tokutake@cresco.co.jp::e53bec64-7e6c-47d8-ac73-9da3dad95f38" providerId="AD" clId="Web-{25C950CC-3E5B-456C-BF34-322CCBE6FC6E}" dt="2020-06-15T07:27:37.198" v="736" actId="20577"/>
          <ac:spMkLst>
            <pc:docMk/>
            <pc:sldMk cId="3455364776" sldId="269"/>
            <ac:spMk id="2" creationId="{54C64C3F-FB2A-4218-96D1-10DBCD5EBBC8}"/>
          </ac:spMkLst>
        </pc:spChg>
        <pc:spChg chg="del mod">
          <ac:chgData name="SEC 德竹 陸" userId="S::r-tokutake@cresco.co.jp::e53bec64-7e6c-47d8-ac73-9da3dad95f38" providerId="AD" clId="Web-{25C950CC-3E5B-456C-BF34-322CCBE6FC6E}" dt="2020-06-15T07:34:13.526" v="1083"/>
          <ac:spMkLst>
            <pc:docMk/>
            <pc:sldMk cId="3455364776" sldId="269"/>
            <ac:spMk id="3" creationId="{73B3D8FA-CDE8-4F8C-8316-B69D417AD60D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53:12.189" v="1711" actId="14100"/>
          <ac:spMkLst>
            <pc:docMk/>
            <pc:sldMk cId="3455364776" sldId="269"/>
            <ac:spMk id="4" creationId="{2AA0DF37-D7AD-44AF-B25D-CD3BB307DEAA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53:05.001" v="1708" actId="14100"/>
          <ac:spMkLst>
            <pc:docMk/>
            <pc:sldMk cId="3455364776" sldId="269"/>
            <ac:spMk id="6" creationId="{FF135F24-8888-4475-A43C-E3FB575C74D7}"/>
          </ac:spMkLst>
        </pc:spChg>
        <pc:spChg chg="add mod">
          <ac:chgData name="SEC 德竹 陸" userId="S::r-tokutake@cresco.co.jp::e53bec64-7e6c-47d8-ac73-9da3dad95f38" providerId="AD" clId="Web-{25C950CC-3E5B-456C-BF34-322CCBE6FC6E}" dt="2020-06-15T07:35:34.229" v="1117" actId="1076"/>
          <ac:spMkLst>
            <pc:docMk/>
            <pc:sldMk cId="3455364776" sldId="269"/>
            <ac:spMk id="7" creationId="{458E9A91-B2D3-46B7-B99E-64FF1ACC51DC}"/>
          </ac:spMkLst>
        </pc:spChg>
        <pc:picChg chg="add mod">
          <ac:chgData name="SEC 德竹 陸" userId="S::r-tokutake@cresco.co.jp::e53bec64-7e6c-47d8-ac73-9da3dad95f38" providerId="AD" clId="Web-{25C950CC-3E5B-456C-BF34-322CCBE6FC6E}" dt="2020-06-15T07:53:17.970" v="1712" actId="1076"/>
          <ac:picMkLst>
            <pc:docMk/>
            <pc:sldMk cId="3455364776" sldId="269"/>
            <ac:picMk id="3" creationId="{2D1BBFB6-F2C9-47EF-B24C-E4C53386F8C5}"/>
          </ac:picMkLst>
        </pc:picChg>
      </pc:sldChg>
    </pc:docChg>
  </pc:docChgLst>
  <pc:docChgLst>
    <pc:chgData name="林 ナリ" userId="S::sp190952@cresco.co.jp::4d067563-a270-40e3-8461-e6dc7123c3cc" providerId="AD" clId="Web-{3A600DBE-4B68-4E19-B059-06429BC7BBFD}"/>
    <pc:docChg chg="modSld">
      <pc:chgData name="林 ナリ" userId="S::sp190952@cresco.co.jp::4d067563-a270-40e3-8461-e6dc7123c3cc" providerId="AD" clId="Web-{3A600DBE-4B68-4E19-B059-06429BC7BBFD}" dt="2020-06-15T13:22:59.532" v="91" actId="20577"/>
      <pc:docMkLst>
        <pc:docMk/>
      </pc:docMkLst>
      <pc:sldChg chg="modSp">
        <pc:chgData name="林 ナリ" userId="S::sp190952@cresco.co.jp::4d067563-a270-40e3-8461-e6dc7123c3cc" providerId="AD" clId="Web-{3A600DBE-4B68-4E19-B059-06429BC7BBFD}" dt="2020-06-15T13:22:59.532" v="90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3A600DBE-4B68-4E19-B059-06429BC7BBFD}" dt="2020-06-15T13:22:59.532" v="90" actId="20577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HKC-2 鈴木 莉紗" userId="S::ris-suzuki@cresco.co.jp::55247795-f4f2-4a9f-9555-79c45e52c897" providerId="AD" clId="Web-{AA63BA6D-2128-41A0-B295-67D024CE53A2}"/>
    <pc:docChg chg="modSld">
      <pc:chgData name="HKC-2 鈴木 莉紗" userId="S::ris-suzuki@cresco.co.jp::55247795-f4f2-4a9f-9555-79c45e52c897" providerId="AD" clId="Web-{AA63BA6D-2128-41A0-B295-67D024CE53A2}" dt="2020-06-15T07:42:39.251" v="42" actId="1076"/>
      <pc:docMkLst>
        <pc:docMk/>
      </pc:docMkLst>
      <pc:sldChg chg="delSp modSp mod modClrScheme delDesignElem chgLayout">
        <pc:chgData name="HKC-2 鈴木 莉紗" userId="S::ris-suzuki@cresco.co.jp::55247795-f4f2-4a9f-9555-79c45e52c897" providerId="AD" clId="Web-{AA63BA6D-2128-41A0-B295-67D024CE53A2}" dt="2020-06-15T07:42:39.251" v="42" actId="1076"/>
        <pc:sldMkLst>
          <pc:docMk/>
          <pc:sldMk cId="477004628" sldId="259"/>
        </pc:sldMkLst>
        <pc:spChg chg="mod ord">
          <ac:chgData name="HKC-2 鈴木 莉紗" userId="S::ris-suzuki@cresco.co.jp::55247795-f4f2-4a9f-9555-79c45e52c897" providerId="AD" clId="Web-{AA63BA6D-2128-41A0-B295-67D024CE53A2}" dt="2020-06-15T07:42:39.251" v="42" actId="1076"/>
          <ac:spMkLst>
            <pc:docMk/>
            <pc:sldMk cId="477004628" sldId="259"/>
            <ac:spMk id="2" creationId="{171E974B-B4CD-4095-BF9F-F57AAEFBA69A}"/>
          </ac:spMkLst>
        </pc:spChg>
        <pc:spChg chg="mod ord">
          <ac:chgData name="HKC-2 鈴木 莉紗" userId="S::ris-suzuki@cresco.co.jp::55247795-f4f2-4a9f-9555-79c45e52c897" providerId="AD" clId="Web-{AA63BA6D-2128-41A0-B295-67D024CE53A2}" dt="2020-06-15T07:42:15.329" v="40" actId="20577"/>
          <ac:spMkLst>
            <pc:docMk/>
            <pc:sldMk cId="477004628" sldId="259"/>
            <ac:spMk id="3" creationId="{76CAD61C-A955-4FCD-A1E4-80CD2A75FF1E}"/>
          </ac:spMkLst>
        </pc:spChg>
        <pc:spChg chg="del">
          <ac:chgData name="HKC-2 鈴木 莉紗" userId="S::ris-suzuki@cresco.co.jp::55247795-f4f2-4a9f-9555-79c45e52c897" providerId="AD" clId="Web-{AA63BA6D-2128-41A0-B295-67D024CE53A2}" dt="2020-06-15T07:41:05.845" v="28"/>
          <ac:spMkLst>
            <pc:docMk/>
            <pc:sldMk cId="477004628" sldId="259"/>
            <ac:spMk id="30" creationId="{F83BAE65-D215-4292-9498-D9610AC2C69F}"/>
          </ac:spMkLst>
        </pc:spChg>
        <pc:spChg chg="del">
          <ac:chgData name="HKC-2 鈴木 莉紗" userId="S::ris-suzuki@cresco.co.jp::55247795-f4f2-4a9f-9555-79c45e52c897" providerId="AD" clId="Web-{AA63BA6D-2128-41A0-B295-67D024CE53A2}" dt="2020-06-15T07:41:05.845" v="28"/>
          <ac:spMkLst>
            <pc:docMk/>
            <pc:sldMk cId="477004628" sldId="259"/>
            <ac:spMk id="32" creationId="{86C05757-249C-4F2B-B326-B940FDD9C439}"/>
          </ac:spMkLst>
        </pc:spChg>
        <pc:spChg chg="del">
          <ac:chgData name="HKC-2 鈴木 莉紗" userId="S::ris-suzuki@cresco.co.jp::55247795-f4f2-4a9f-9555-79c45e52c897" providerId="AD" clId="Web-{AA63BA6D-2128-41A0-B295-67D024CE53A2}" dt="2020-06-15T07:41:05.845" v="28"/>
          <ac:spMkLst>
            <pc:docMk/>
            <pc:sldMk cId="477004628" sldId="259"/>
            <ac:spMk id="33" creationId="{EE922679-5189-4C5C-9FBB-6839F89C665D}"/>
          </ac:spMkLst>
        </pc:spChg>
        <pc:cxnChg chg="del">
          <ac:chgData name="HKC-2 鈴木 莉紗" userId="S::ris-suzuki@cresco.co.jp::55247795-f4f2-4a9f-9555-79c45e52c897" providerId="AD" clId="Web-{AA63BA6D-2128-41A0-B295-67D024CE53A2}" dt="2020-06-15T07:41:05.845" v="28"/>
          <ac:cxnSpMkLst>
            <pc:docMk/>
            <pc:sldMk cId="477004628" sldId="259"/>
            <ac:cxnSpMk id="31" creationId="{5C99ACED-3F9B-471D-97BC-E5D2D23198C0}"/>
          </ac:cxnSpMkLst>
        </pc:cxnChg>
      </pc:sldChg>
    </pc:docChg>
  </pc:docChgLst>
  <pc:docChgLst>
    <pc:chgData name="林 ナリ" userId="S::sp190952@cresco.co.jp::4d067563-a270-40e3-8461-e6dc7123c3cc" providerId="AD" clId="Web-{1001DFAF-A02C-49E0-A8CB-671E7EB423EC}"/>
    <pc:docChg chg="modSld">
      <pc:chgData name="林 ナリ" userId="S::sp190952@cresco.co.jp::4d067563-a270-40e3-8461-e6dc7123c3cc" providerId="AD" clId="Web-{1001DFAF-A02C-49E0-A8CB-671E7EB423EC}" dt="2020-06-15T13:10:36.034" v="62" actId="20577"/>
      <pc:docMkLst>
        <pc:docMk/>
      </pc:docMkLst>
      <pc:sldChg chg="modSp">
        <pc:chgData name="林 ナリ" userId="S::sp190952@cresco.co.jp::4d067563-a270-40e3-8461-e6dc7123c3cc" providerId="AD" clId="Web-{1001DFAF-A02C-49E0-A8CB-671E7EB423EC}" dt="2020-06-15T13:10:36.034" v="61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1001DFAF-A02C-49E0-A8CB-671E7EB423EC}" dt="2020-06-15T13:10:36.034" v="61" actId="20577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SEC 德竹 陸" userId="S::r-tokutake@cresco.co.jp::e53bec64-7e6c-47d8-ac73-9da3dad95f38" providerId="AD" clId="Web-{F189DB97-739C-4AC3-8BE9-4EEBC957FBBB}"/>
    <pc:docChg chg="modSld">
      <pc:chgData name="SEC 德竹 陸" userId="S::r-tokutake@cresco.co.jp::e53bec64-7e6c-47d8-ac73-9da3dad95f38" providerId="AD" clId="Web-{F189DB97-739C-4AC3-8BE9-4EEBC957FBBB}" dt="2020-06-15T08:55:41.649" v="25" actId="1076"/>
      <pc:docMkLst>
        <pc:docMk/>
      </pc:docMkLst>
      <pc:sldChg chg="addSp delSp modSp">
        <pc:chgData name="SEC 德竹 陸" userId="S::r-tokutake@cresco.co.jp::e53bec64-7e6c-47d8-ac73-9da3dad95f38" providerId="AD" clId="Web-{F189DB97-739C-4AC3-8BE9-4EEBC957FBBB}" dt="2020-06-15T08:55:41.649" v="25" actId="1076"/>
        <pc:sldMkLst>
          <pc:docMk/>
          <pc:sldMk cId="1260564687" sldId="260"/>
        </pc:sldMkLst>
        <pc:spChg chg="mod">
          <ac:chgData name="SEC 德竹 陸" userId="S::r-tokutake@cresco.co.jp::e53bec64-7e6c-47d8-ac73-9da3dad95f38" providerId="AD" clId="Web-{F189DB97-739C-4AC3-8BE9-4EEBC957FBBB}" dt="2020-06-15T08:53:22.463" v="1" actId="1076"/>
          <ac:spMkLst>
            <pc:docMk/>
            <pc:sldMk cId="1260564687" sldId="260"/>
            <ac:spMk id="4" creationId="{74917C74-1586-4897-BE05-E15EF14DBE06}"/>
          </ac:spMkLst>
        </pc:spChg>
        <pc:spChg chg="add del mod">
          <ac:chgData name="SEC 德竹 陸" userId="S::r-tokutake@cresco.co.jp::e53bec64-7e6c-47d8-ac73-9da3dad95f38" providerId="AD" clId="Web-{F189DB97-739C-4AC3-8BE9-4EEBC957FBBB}" dt="2020-06-15T08:54:50.306" v="16"/>
          <ac:spMkLst>
            <pc:docMk/>
            <pc:sldMk cId="1260564687" sldId="260"/>
            <ac:spMk id="8" creationId="{1E91F196-14A3-48F7-AC58-F253DB29EC7C}"/>
          </ac:spMkLst>
        </pc:spChg>
        <pc:picChg chg="add mod">
          <ac:chgData name="SEC 德竹 陸" userId="S::r-tokutake@cresco.co.jp::e53bec64-7e6c-47d8-ac73-9da3dad95f38" providerId="AD" clId="Web-{F189DB97-739C-4AC3-8BE9-4EEBC957FBBB}" dt="2020-06-15T08:55:36.806" v="22" actId="1076"/>
          <ac:picMkLst>
            <pc:docMk/>
            <pc:sldMk cId="1260564687" sldId="260"/>
            <ac:picMk id="6" creationId="{8D3201A3-576B-48F9-9888-06B366B081B2}"/>
          </ac:picMkLst>
        </pc:picChg>
        <pc:picChg chg="add mod">
          <ac:chgData name="SEC 德竹 陸" userId="S::r-tokutake@cresco.co.jp::e53bec64-7e6c-47d8-ac73-9da3dad95f38" providerId="AD" clId="Web-{F189DB97-739C-4AC3-8BE9-4EEBC957FBBB}" dt="2020-06-15T08:55:41.649" v="25" actId="1076"/>
          <ac:picMkLst>
            <pc:docMk/>
            <pc:sldMk cId="1260564687" sldId="260"/>
            <ac:picMk id="7" creationId="{2232A1EE-C203-4D2D-B674-920E10930C00}"/>
          </ac:picMkLst>
        </pc:picChg>
        <pc:picChg chg="add mod">
          <ac:chgData name="SEC 德竹 陸" userId="S::r-tokutake@cresco.co.jp::e53bec64-7e6c-47d8-ac73-9da3dad95f38" providerId="AD" clId="Web-{F189DB97-739C-4AC3-8BE9-4EEBC957FBBB}" dt="2020-06-15T08:55:39.618" v="24" actId="1076"/>
          <ac:picMkLst>
            <pc:docMk/>
            <pc:sldMk cId="1260564687" sldId="260"/>
            <ac:picMk id="10" creationId="{4B5D0C33-EA9B-4E9B-87F9-472961A51931}"/>
          </ac:picMkLst>
        </pc:picChg>
      </pc:sldChg>
    </pc:docChg>
  </pc:docChgLst>
  <pc:docChgLst>
    <pc:chgData name="SEC 德竹 陸" userId="S::r-tokutake@cresco.co.jp::e53bec64-7e6c-47d8-ac73-9da3dad95f38" providerId="AD" clId="Web-{CE223FED-1106-4EC7-A262-87D3183596C8}"/>
    <pc:docChg chg="modSld">
      <pc:chgData name="SEC 德竹 陸" userId="S::r-tokutake@cresco.co.jp::e53bec64-7e6c-47d8-ac73-9da3dad95f38" providerId="AD" clId="Web-{CE223FED-1106-4EC7-A262-87D3183596C8}" dt="2020-06-15T12:02:20.678" v="13" actId="20577"/>
      <pc:docMkLst>
        <pc:docMk/>
      </pc:docMkLst>
      <pc:sldChg chg="modSp">
        <pc:chgData name="SEC 德竹 陸" userId="S::r-tokutake@cresco.co.jp::e53bec64-7e6c-47d8-ac73-9da3dad95f38" providerId="AD" clId="Web-{CE223FED-1106-4EC7-A262-87D3183596C8}" dt="2020-06-15T12:02:20.678" v="12" actId="20577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CE223FED-1106-4EC7-A262-87D3183596C8}" dt="2020-06-15T12:02:20.678" v="12" actId="20577"/>
          <ac:spMkLst>
            <pc:docMk/>
            <pc:sldMk cId="1270839753" sldId="272"/>
            <ac:spMk id="3" creationId="{FE8F67AF-5278-4245-AC0A-D2441DA64C5E}"/>
          </ac:spMkLst>
        </pc:spChg>
      </pc:sldChg>
    </pc:docChg>
  </pc:docChgLst>
  <pc:docChgLst>
    <pc:chgData name="SEC 德竹 陸" userId="S::r-tokutake@cresco.co.jp::e53bec64-7e6c-47d8-ac73-9da3dad95f38" providerId="AD" clId="Web-{B4A08A2A-41B5-4AB9-AB08-FBF0AF5A67A6}"/>
    <pc:docChg chg="addSld modSld">
      <pc:chgData name="SEC 德竹 陸" userId="S::r-tokutake@cresco.co.jp::e53bec64-7e6c-47d8-ac73-9da3dad95f38" providerId="AD" clId="Web-{B4A08A2A-41B5-4AB9-AB08-FBF0AF5A67A6}" dt="2020-06-15T12:24:28.082" v="263" actId="20577"/>
      <pc:docMkLst>
        <pc:docMk/>
      </pc:docMkLst>
      <pc:sldChg chg="modSp new">
        <pc:chgData name="SEC 德竹 陸" userId="S::r-tokutake@cresco.co.jp::e53bec64-7e6c-47d8-ac73-9da3dad95f38" providerId="AD" clId="Web-{B4A08A2A-41B5-4AB9-AB08-FBF0AF5A67A6}" dt="2020-06-15T12:19:29.893" v="129" actId="20577"/>
        <pc:sldMkLst>
          <pc:docMk/>
          <pc:sldMk cId="3914233989" sldId="273"/>
        </pc:sldMkLst>
        <pc:spChg chg="mod">
          <ac:chgData name="SEC 德竹 陸" userId="S::r-tokutake@cresco.co.jp::e53bec64-7e6c-47d8-ac73-9da3dad95f38" providerId="AD" clId="Web-{B4A08A2A-41B5-4AB9-AB08-FBF0AF5A67A6}" dt="2020-06-15T12:19:29.893" v="129" actId="20577"/>
          <ac:spMkLst>
            <pc:docMk/>
            <pc:sldMk cId="3914233989" sldId="273"/>
            <ac:spMk id="2" creationId="{8443DEA6-BC24-4E65-B39A-0291FEA49C46}"/>
          </ac:spMkLst>
        </pc:spChg>
        <pc:spChg chg="mod">
          <ac:chgData name="SEC 德竹 陸" userId="S::r-tokutake@cresco.co.jp::e53bec64-7e6c-47d8-ac73-9da3dad95f38" providerId="AD" clId="Web-{B4A08A2A-41B5-4AB9-AB08-FBF0AF5A67A6}" dt="2020-06-15T12:18:41.956" v="93" actId="20577"/>
          <ac:spMkLst>
            <pc:docMk/>
            <pc:sldMk cId="3914233989" sldId="273"/>
            <ac:spMk id="3" creationId="{17607EA2-716B-45BD-B3F0-4199125A6E98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15:46.565" v="16" actId="20577"/>
        <pc:sldMkLst>
          <pc:docMk/>
          <pc:sldMk cId="2716820596" sldId="274"/>
        </pc:sldMkLst>
        <pc:spChg chg="mod">
          <ac:chgData name="SEC 德竹 陸" userId="S::r-tokutake@cresco.co.jp::e53bec64-7e6c-47d8-ac73-9da3dad95f38" providerId="AD" clId="Web-{B4A08A2A-41B5-4AB9-AB08-FBF0AF5A67A6}" dt="2020-06-15T12:15:46.565" v="16" actId="20577"/>
          <ac:spMkLst>
            <pc:docMk/>
            <pc:sldMk cId="2716820596" sldId="274"/>
            <ac:spMk id="2" creationId="{0C5DF874-3B6A-4756-99F5-2C8430590ABC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15:56.800" v="18" actId="20577"/>
        <pc:sldMkLst>
          <pc:docMk/>
          <pc:sldMk cId="2651878284" sldId="275"/>
        </pc:sldMkLst>
        <pc:spChg chg="mod">
          <ac:chgData name="SEC 德竹 陸" userId="S::r-tokutake@cresco.co.jp::e53bec64-7e6c-47d8-ac73-9da3dad95f38" providerId="AD" clId="Web-{B4A08A2A-41B5-4AB9-AB08-FBF0AF5A67A6}" dt="2020-06-15T12:15:56.800" v="18" actId="20577"/>
          <ac:spMkLst>
            <pc:docMk/>
            <pc:sldMk cId="2651878284" sldId="275"/>
            <ac:spMk id="2" creationId="{276BD2FD-6A5D-4349-B61B-0DEC9368A420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16:11.190" v="21" actId="20577"/>
        <pc:sldMkLst>
          <pc:docMk/>
          <pc:sldMk cId="1368515238" sldId="276"/>
        </pc:sldMkLst>
        <pc:spChg chg="mod">
          <ac:chgData name="SEC 德竹 陸" userId="S::r-tokutake@cresco.co.jp::e53bec64-7e6c-47d8-ac73-9da3dad95f38" providerId="AD" clId="Web-{B4A08A2A-41B5-4AB9-AB08-FBF0AF5A67A6}" dt="2020-06-15T12:16:11.190" v="21" actId="20577"/>
          <ac:spMkLst>
            <pc:docMk/>
            <pc:sldMk cId="1368515238" sldId="276"/>
            <ac:spMk id="2" creationId="{595D75F6-02F0-4EF8-8C18-9117B06C60C6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16:22.987" v="24" actId="20577"/>
        <pc:sldMkLst>
          <pc:docMk/>
          <pc:sldMk cId="2963116687" sldId="277"/>
        </pc:sldMkLst>
        <pc:spChg chg="mod">
          <ac:chgData name="SEC 德竹 陸" userId="S::r-tokutake@cresco.co.jp::e53bec64-7e6c-47d8-ac73-9da3dad95f38" providerId="AD" clId="Web-{B4A08A2A-41B5-4AB9-AB08-FBF0AF5A67A6}" dt="2020-06-15T12:16:22.987" v="24" actId="20577"/>
          <ac:spMkLst>
            <pc:docMk/>
            <pc:sldMk cId="2963116687" sldId="277"/>
            <ac:spMk id="2" creationId="{2C16230A-33BD-4061-9E75-C411971E7963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16:31.878" v="27" actId="20577"/>
        <pc:sldMkLst>
          <pc:docMk/>
          <pc:sldMk cId="2439939649" sldId="278"/>
        </pc:sldMkLst>
        <pc:spChg chg="mod">
          <ac:chgData name="SEC 德竹 陸" userId="S::r-tokutake@cresco.co.jp::e53bec64-7e6c-47d8-ac73-9da3dad95f38" providerId="AD" clId="Web-{B4A08A2A-41B5-4AB9-AB08-FBF0AF5A67A6}" dt="2020-06-15T12:16:31.878" v="27" actId="20577"/>
          <ac:spMkLst>
            <pc:docMk/>
            <pc:sldMk cId="2439939649" sldId="278"/>
            <ac:spMk id="2" creationId="{C6473281-82DD-4251-ABB8-D3B76654A7FC}"/>
          </ac:spMkLst>
        </pc:spChg>
      </pc:sldChg>
      <pc:sldChg chg="modSp new">
        <pc:chgData name="SEC 德竹 陸" userId="S::r-tokutake@cresco.co.jp::e53bec64-7e6c-47d8-ac73-9da3dad95f38" providerId="AD" clId="Web-{B4A08A2A-41B5-4AB9-AB08-FBF0AF5A67A6}" dt="2020-06-15T12:24:25.455" v="261" actId="20577"/>
        <pc:sldMkLst>
          <pc:docMk/>
          <pc:sldMk cId="3936427246" sldId="279"/>
        </pc:sldMkLst>
        <pc:spChg chg="mod">
          <ac:chgData name="SEC 德竹 陸" userId="S::r-tokutake@cresco.co.jp::e53bec64-7e6c-47d8-ac73-9da3dad95f38" providerId="AD" clId="Web-{B4A08A2A-41B5-4AB9-AB08-FBF0AF5A67A6}" dt="2020-06-15T12:24:25.455" v="261" actId="20577"/>
          <ac:spMkLst>
            <pc:docMk/>
            <pc:sldMk cId="3936427246" sldId="279"/>
            <ac:spMk id="2" creationId="{AAE03D64-E133-4C88-9AF1-9531C1D06081}"/>
          </ac:spMkLst>
        </pc:spChg>
        <pc:spChg chg="mod">
          <ac:chgData name="SEC 德竹 陸" userId="S::r-tokutake@cresco.co.jp::e53bec64-7e6c-47d8-ac73-9da3dad95f38" providerId="AD" clId="Web-{B4A08A2A-41B5-4AB9-AB08-FBF0AF5A67A6}" dt="2020-06-15T12:23:21.377" v="250" actId="20577"/>
          <ac:spMkLst>
            <pc:docMk/>
            <pc:sldMk cId="3936427246" sldId="279"/>
            <ac:spMk id="3" creationId="{8B7AB3FE-9FD8-43EF-907E-B2BAA14F84BA}"/>
          </ac:spMkLst>
        </pc:spChg>
      </pc:sldChg>
    </pc:docChg>
  </pc:docChgLst>
  <pc:docChgLst>
    <pc:chgData name="HKC-2 鈴木 莉紗" userId="S::ris-suzuki@cresco.co.jp::55247795-f4f2-4a9f-9555-79c45e52c897" providerId="AD" clId="Web-{47C40DF9-2DAF-4B8F-BCE6-A19B1E6252E5}"/>
    <pc:docChg chg="sldOrd">
      <pc:chgData name="HKC-2 鈴木 莉紗" userId="S::ris-suzuki@cresco.co.jp::55247795-f4f2-4a9f-9555-79c45e52c897" providerId="AD" clId="Web-{47C40DF9-2DAF-4B8F-BCE6-A19B1E6252E5}" dt="2020-06-15T07:16:12.549" v="1"/>
      <pc:docMkLst>
        <pc:docMk/>
      </pc:docMkLst>
      <pc:sldChg chg="ord">
        <pc:chgData name="HKC-2 鈴木 莉紗" userId="S::ris-suzuki@cresco.co.jp::55247795-f4f2-4a9f-9555-79c45e52c897" providerId="AD" clId="Web-{47C40DF9-2DAF-4B8F-BCE6-A19B1E6252E5}" dt="2020-06-15T07:16:12.549" v="1"/>
        <pc:sldMkLst>
          <pc:docMk/>
          <pc:sldMk cId="189876553" sldId="266"/>
        </pc:sldMkLst>
      </pc:sldChg>
    </pc:docChg>
  </pc:docChgLst>
  <pc:docChgLst>
    <pc:chgData name="金 ドンヒョン" userId="S::sp190955@cresco.co.jp::87967aa2-7410-4d1f-8be5-53423f101982" providerId="AD" clId="Web-{4230C456-AEA1-4D39-879C-DD4E2539DA93}"/>
    <pc:docChg chg="modSld">
      <pc:chgData name="金 ドンヒョン" userId="S::sp190955@cresco.co.jp::87967aa2-7410-4d1f-8be5-53423f101982" providerId="AD" clId="Web-{4230C456-AEA1-4D39-879C-DD4E2539DA93}" dt="2020-06-15T08:47:42.965" v="269" actId="20577"/>
      <pc:docMkLst>
        <pc:docMk/>
      </pc:docMkLst>
      <pc:sldChg chg="modSp">
        <pc:chgData name="金 ドンヒョン" userId="S::sp190955@cresco.co.jp::87967aa2-7410-4d1f-8be5-53423f101982" providerId="AD" clId="Web-{4230C456-AEA1-4D39-879C-DD4E2539DA93}" dt="2020-06-15T08:47:40.278" v="267" actId="20577"/>
        <pc:sldMkLst>
          <pc:docMk/>
          <pc:sldMk cId="1270839753" sldId="272"/>
        </pc:sldMkLst>
        <pc:spChg chg="mod">
          <ac:chgData name="金 ドンヒョン" userId="S::sp190955@cresco.co.jp::87967aa2-7410-4d1f-8be5-53423f101982" providerId="AD" clId="Web-{4230C456-AEA1-4D39-879C-DD4E2539DA93}" dt="2020-06-15T08:47:40.278" v="267" actId="20577"/>
          <ac:spMkLst>
            <pc:docMk/>
            <pc:sldMk cId="1270839753" sldId="272"/>
            <ac:spMk id="2" creationId="{0F42637E-1D2E-4362-8317-5A666DDE6D88}"/>
          </ac:spMkLst>
        </pc:spChg>
      </pc:sldChg>
    </pc:docChg>
  </pc:docChgLst>
  <pc:docChgLst>
    <pc:chgData name="SEC 北田 由貴" userId="S::yu-kitada@cresco.co.jp::d65b2dad-027a-41de-999c-153421fdce12" providerId="AD" clId="Web-{85AAACE8-5AA3-4049-BD15-20CC580D1DDB}"/>
    <pc:docChg chg="modSld sldOrd">
      <pc:chgData name="SEC 北田 由貴" userId="S::yu-kitada@cresco.co.jp::d65b2dad-027a-41de-999c-153421fdce12" providerId="AD" clId="Web-{85AAACE8-5AA3-4049-BD15-20CC580D1DDB}" dt="2020-06-15T07:44:24.273" v="425" actId="20577"/>
      <pc:docMkLst>
        <pc:docMk/>
      </pc:docMkLst>
      <pc:sldChg chg="modSp">
        <pc:chgData name="SEC 北田 由貴" userId="S::yu-kitada@cresco.co.jp::d65b2dad-027a-41de-999c-153421fdce12" providerId="AD" clId="Web-{85AAACE8-5AA3-4049-BD15-20CC580D1DDB}" dt="2020-06-15T07:22:50.516" v="5" actId="20577"/>
        <pc:sldMkLst>
          <pc:docMk/>
          <pc:sldMk cId="1255168191" sldId="264"/>
        </pc:sldMkLst>
        <pc:spChg chg="mod">
          <ac:chgData name="SEC 北田 由貴" userId="S::yu-kitada@cresco.co.jp::d65b2dad-027a-41de-999c-153421fdce12" providerId="AD" clId="Web-{85AAACE8-5AA3-4049-BD15-20CC580D1DDB}" dt="2020-06-15T07:22:50.516" v="5" actId="20577"/>
          <ac:spMkLst>
            <pc:docMk/>
            <pc:sldMk cId="1255168191" sldId="264"/>
            <ac:spMk id="3" creationId="{73B3D8FA-CDE8-4F8C-8316-B69D417AD60D}"/>
          </ac:spMkLst>
        </pc:spChg>
        <pc:spChg chg="mod">
          <ac:chgData name="SEC 北田 由貴" userId="S::yu-kitada@cresco.co.jp::d65b2dad-027a-41de-999c-153421fdce12" providerId="AD" clId="Web-{85AAACE8-5AA3-4049-BD15-20CC580D1DDB}" dt="2020-06-15T07:19:57.828" v="0" actId="1076"/>
          <ac:spMkLst>
            <pc:docMk/>
            <pc:sldMk cId="1255168191" sldId="264"/>
            <ac:spMk id="4" creationId="{734B870A-BEB2-47C4-8E0D-7D68464442A7}"/>
          </ac:spMkLst>
        </pc:spChg>
      </pc:sldChg>
      <pc:sldChg chg="addSp delSp modSp mod ord modClrScheme chgLayout">
        <pc:chgData name="SEC 北田 由貴" userId="S::yu-kitada@cresco.co.jp::d65b2dad-027a-41de-999c-153421fdce12" providerId="AD" clId="Web-{85AAACE8-5AA3-4049-BD15-20CC580D1DDB}" dt="2020-06-15T07:43:59.164" v="423" actId="20577"/>
        <pc:sldMkLst>
          <pc:docMk/>
          <pc:sldMk cId="2616993596" sldId="267"/>
        </pc:sldMkLst>
        <pc:spChg chg="mod ord">
          <ac:chgData name="SEC 北田 由貴" userId="S::yu-kitada@cresco.co.jp::d65b2dad-027a-41de-999c-153421fdce12" providerId="AD" clId="Web-{85AAACE8-5AA3-4049-BD15-20CC580D1DDB}" dt="2020-06-15T07:37:34.162" v="43"/>
          <ac:spMkLst>
            <pc:docMk/>
            <pc:sldMk cId="2616993596" sldId="267"/>
            <ac:spMk id="2" creationId="{54C64C3F-FB2A-4218-96D1-10DBCD5EBBC8}"/>
          </ac:spMkLst>
        </pc:spChg>
        <pc:spChg chg="add del mod ord">
          <ac:chgData name="SEC 北田 由貴" userId="S::yu-kitada@cresco.co.jp::d65b2dad-027a-41de-999c-153421fdce12" providerId="AD" clId="Web-{85AAACE8-5AA3-4049-BD15-20CC580D1DDB}" dt="2020-06-15T07:43:59.164" v="423" actId="20577"/>
          <ac:spMkLst>
            <pc:docMk/>
            <pc:sldMk cId="2616993596" sldId="267"/>
            <ac:spMk id="3" creationId="{73B3D8FA-CDE8-4F8C-8316-B69D417AD60D}"/>
          </ac:spMkLst>
        </pc:spChg>
        <pc:spChg chg="add mod ord">
          <ac:chgData name="SEC 北田 由貴" userId="S::yu-kitada@cresco.co.jp::d65b2dad-027a-41de-999c-153421fdce12" providerId="AD" clId="Web-{85AAACE8-5AA3-4049-BD15-20CC580D1DDB}" dt="2020-06-15T07:43:54.210" v="418" actId="20577"/>
          <ac:spMkLst>
            <pc:docMk/>
            <pc:sldMk cId="2616993596" sldId="267"/>
            <ac:spMk id="5" creationId="{9B8CDC23-AC84-4FDC-A4B0-9C536206C3DA}"/>
          </ac:spMkLst>
        </pc:spChg>
        <pc:picChg chg="add del mod ord">
          <ac:chgData name="SEC 北田 由貴" userId="S::yu-kitada@cresco.co.jp::d65b2dad-027a-41de-999c-153421fdce12" providerId="AD" clId="Web-{85AAACE8-5AA3-4049-BD15-20CC580D1DDB}" dt="2020-06-15T07:32:42.176" v="42"/>
          <ac:picMkLst>
            <pc:docMk/>
            <pc:sldMk cId="2616993596" sldId="267"/>
            <ac:picMk id="4" creationId="{6B2EB231-E2AA-456C-AEA1-CF32069D68E8}"/>
          </ac:picMkLst>
        </pc:picChg>
      </pc:sldChg>
    </pc:docChg>
  </pc:docChgLst>
  <pc:docChgLst>
    <pc:chgData name="HKC-2 鈴木 莉紗" userId="S::ris-suzuki@cresco.co.jp::55247795-f4f2-4a9f-9555-79c45e52c897" providerId="AD" clId="Web-{8F0445F9-BBD4-4A88-8642-83CFEA77889D}"/>
    <pc:docChg chg="modSld">
      <pc:chgData name="HKC-2 鈴木 莉紗" userId="S::ris-suzuki@cresco.co.jp::55247795-f4f2-4a9f-9555-79c45e52c897" providerId="AD" clId="Web-{8F0445F9-BBD4-4A88-8642-83CFEA77889D}" dt="2020-06-15T07:46:02.819" v="20" actId="20577"/>
      <pc:docMkLst>
        <pc:docMk/>
      </pc:docMkLst>
      <pc:sldChg chg="modSp">
        <pc:chgData name="HKC-2 鈴木 莉紗" userId="S::ris-suzuki@cresco.co.jp::55247795-f4f2-4a9f-9555-79c45e52c897" providerId="AD" clId="Web-{8F0445F9-BBD4-4A88-8642-83CFEA77889D}" dt="2020-06-15T07:45:58.803" v="18" actId="20577"/>
        <pc:sldMkLst>
          <pc:docMk/>
          <pc:sldMk cId="2616993596" sldId="267"/>
        </pc:sldMkLst>
        <pc:spChg chg="mod">
          <ac:chgData name="HKC-2 鈴木 莉紗" userId="S::ris-suzuki@cresco.co.jp::55247795-f4f2-4a9f-9555-79c45e52c897" providerId="AD" clId="Web-{8F0445F9-BBD4-4A88-8642-83CFEA77889D}" dt="2020-06-15T07:45:58.803" v="18" actId="20577"/>
          <ac:spMkLst>
            <pc:docMk/>
            <pc:sldMk cId="2616993596" sldId="267"/>
            <ac:spMk id="3" creationId="{73B3D8FA-CDE8-4F8C-8316-B69D417AD60D}"/>
          </ac:spMkLst>
        </pc:spChg>
      </pc:sldChg>
    </pc:docChg>
  </pc:docChgLst>
  <pc:docChgLst>
    <pc:chgData name="林 ナリ" userId="S::sp190952@cresco.co.jp::4d067563-a270-40e3-8461-e6dc7123c3cc" providerId="AD" clId="Web-{BA92C227-781F-42A4-A162-400707DFBC72}"/>
    <pc:docChg chg="addSld delSld modSld sldOrd">
      <pc:chgData name="林 ナリ" userId="S::sp190952@cresco.co.jp::4d067563-a270-40e3-8461-e6dc7123c3cc" providerId="AD" clId="Web-{BA92C227-781F-42A4-A162-400707DFBC72}" dt="2020-06-15T07:55:07.399" v="1291" actId="1076"/>
      <pc:docMkLst>
        <pc:docMk/>
      </pc:docMkLst>
      <pc:sldChg chg="modSp">
        <pc:chgData name="林 ナリ" userId="S::sp190952@cresco.co.jp::4d067563-a270-40e3-8461-e6dc7123c3cc" providerId="AD" clId="Web-{BA92C227-781F-42A4-A162-400707DFBC72}" dt="2020-06-15T07:18:46.026" v="505" actId="1076"/>
        <pc:sldMkLst>
          <pc:docMk/>
          <pc:sldMk cId="43099742" sldId="256"/>
        </pc:sldMkLst>
        <pc:spChg chg="mod">
          <ac:chgData name="林 ナリ" userId="S::sp190952@cresco.co.jp::4d067563-a270-40e3-8461-e6dc7123c3cc" providerId="AD" clId="Web-{BA92C227-781F-42A4-A162-400707DFBC72}" dt="2020-06-15T07:18:46.026" v="505" actId="1076"/>
          <ac:spMkLst>
            <pc:docMk/>
            <pc:sldMk cId="43099742" sldId="256"/>
            <ac:spMk id="2" creationId="{EEF30498-14D8-426D-B021-E096F6B038F2}"/>
          </ac:spMkLst>
        </pc:spChg>
      </pc:sldChg>
      <pc:sldChg chg="modSp">
        <pc:chgData name="林 ナリ" userId="S::sp190952@cresco.co.jp::4d067563-a270-40e3-8461-e6dc7123c3cc" providerId="AD" clId="Web-{BA92C227-781F-42A4-A162-400707DFBC72}" dt="2020-06-15T07:21:37.540" v="757" actId="20577"/>
        <pc:sldMkLst>
          <pc:docMk/>
          <pc:sldMk cId="2732276441" sldId="257"/>
        </pc:sldMkLst>
        <pc:spChg chg="mod">
          <ac:chgData name="林 ナリ" userId="S::sp190952@cresco.co.jp::4d067563-a270-40e3-8461-e6dc7123c3cc" providerId="AD" clId="Web-{BA92C227-781F-42A4-A162-400707DFBC72}" dt="2020-06-15T07:21:37.540" v="757" actId="20577"/>
          <ac:spMkLst>
            <pc:docMk/>
            <pc:sldMk cId="2732276441" sldId="257"/>
            <ac:spMk id="3" creationId="{76CAD61C-A955-4FCD-A1E4-80CD2A75FF1E}"/>
          </ac:spMkLst>
        </pc:spChg>
      </pc:sldChg>
      <pc:sldChg chg="modSp">
        <pc:chgData name="林 ナリ" userId="S::sp190952@cresco.co.jp::4d067563-a270-40e3-8461-e6dc7123c3cc" providerId="AD" clId="Web-{BA92C227-781F-42A4-A162-400707DFBC72}" dt="2020-06-15T07:48:53.137" v="1278" actId="1076"/>
        <pc:sldMkLst>
          <pc:docMk/>
          <pc:sldMk cId="477004628" sldId="259"/>
        </pc:sldMkLst>
        <pc:spChg chg="mod">
          <ac:chgData name="林 ナリ" userId="S::sp190952@cresco.co.jp::4d067563-a270-40e3-8461-e6dc7123c3cc" providerId="AD" clId="Web-{BA92C227-781F-42A4-A162-400707DFBC72}" dt="2020-06-15T06:59:46.567" v="110" actId="20577"/>
          <ac:spMkLst>
            <pc:docMk/>
            <pc:sldMk cId="477004628" sldId="259"/>
            <ac:spMk id="2" creationId="{171E974B-B4CD-4095-BF9F-F57AAEFBA69A}"/>
          </ac:spMkLst>
        </pc:spChg>
        <pc:spChg chg="mod">
          <ac:chgData name="林 ナリ" userId="S::sp190952@cresco.co.jp::4d067563-a270-40e3-8461-e6dc7123c3cc" providerId="AD" clId="Web-{BA92C227-781F-42A4-A162-400707DFBC72}" dt="2020-06-15T07:48:51.152" v="1276" actId="20577"/>
          <ac:spMkLst>
            <pc:docMk/>
            <pc:sldMk cId="477004628" sldId="259"/>
            <ac:spMk id="3" creationId="{76CAD61C-A955-4FCD-A1E4-80CD2A75FF1E}"/>
          </ac:spMkLst>
        </pc:spChg>
        <pc:picChg chg="mod">
          <ac:chgData name="林 ナリ" userId="S::sp190952@cresco.co.jp::4d067563-a270-40e3-8461-e6dc7123c3cc" providerId="AD" clId="Web-{BA92C227-781F-42A4-A162-400707DFBC72}" dt="2020-06-15T07:48:53.137" v="1278" actId="1076"/>
          <ac:picMkLst>
            <pc:docMk/>
            <pc:sldMk cId="477004628" sldId="259"/>
            <ac:picMk id="5" creationId="{A2A9D901-BEB6-4119-8C7A-C165E819C9C0}"/>
          </ac:picMkLst>
        </pc:picChg>
      </pc:sldChg>
      <pc:sldChg chg="modSp">
        <pc:chgData name="林 ナリ" userId="S::sp190952@cresco.co.jp::4d067563-a270-40e3-8461-e6dc7123c3cc" providerId="AD" clId="Web-{BA92C227-781F-42A4-A162-400707DFBC72}" dt="2020-06-15T07:17:00.308" v="493" actId="1076"/>
        <pc:sldMkLst>
          <pc:docMk/>
          <pc:sldMk cId="1260564687" sldId="260"/>
        </pc:sldMkLst>
        <pc:spChg chg="mod">
          <ac:chgData name="林 ナリ" userId="S::sp190952@cresco.co.jp::4d067563-a270-40e3-8461-e6dc7123c3cc" providerId="AD" clId="Web-{BA92C227-781F-42A4-A162-400707DFBC72}" dt="2020-06-15T07:02:11.393" v="260" actId="20577"/>
          <ac:spMkLst>
            <pc:docMk/>
            <pc:sldMk cId="1260564687" sldId="260"/>
            <ac:spMk id="3" creationId="{76CAD61C-A955-4FCD-A1E4-80CD2A75FF1E}"/>
          </ac:spMkLst>
        </pc:spChg>
        <pc:spChg chg="mod">
          <ac:chgData name="林 ナリ" userId="S::sp190952@cresco.co.jp::4d067563-a270-40e3-8461-e6dc7123c3cc" providerId="AD" clId="Web-{BA92C227-781F-42A4-A162-400707DFBC72}" dt="2020-06-15T07:17:00.308" v="493" actId="1076"/>
          <ac:spMkLst>
            <pc:docMk/>
            <pc:sldMk cId="1260564687" sldId="260"/>
            <ac:spMk id="4" creationId="{74917C74-1586-4897-BE05-E15EF14DBE06}"/>
          </ac:spMkLst>
        </pc:spChg>
      </pc:sldChg>
      <pc:sldChg chg="modSp new del">
        <pc:chgData name="林 ナリ" userId="S::sp190952@cresco.co.jp::4d067563-a270-40e3-8461-e6dc7123c3cc" providerId="AD" clId="Web-{BA92C227-781F-42A4-A162-400707DFBC72}" dt="2020-06-15T07:07:52.625" v="390"/>
        <pc:sldMkLst>
          <pc:docMk/>
          <pc:sldMk cId="386706858" sldId="261"/>
        </pc:sldMkLst>
        <pc:spChg chg="mod">
          <ac:chgData name="林 ナリ" userId="S::sp190952@cresco.co.jp::4d067563-a270-40e3-8461-e6dc7123c3cc" providerId="AD" clId="Web-{BA92C227-781F-42A4-A162-400707DFBC72}" dt="2020-06-15T07:01:39.269" v="210" actId="1076"/>
          <ac:spMkLst>
            <pc:docMk/>
            <pc:sldMk cId="386706858" sldId="261"/>
            <ac:spMk id="2" creationId="{54C64C3F-FB2A-4218-96D1-10DBCD5EBBC8}"/>
          </ac:spMkLst>
        </pc:spChg>
        <pc:spChg chg="mod">
          <ac:chgData name="林 ナリ" userId="S::sp190952@cresco.co.jp::4d067563-a270-40e3-8461-e6dc7123c3cc" providerId="AD" clId="Web-{BA92C227-781F-42A4-A162-400707DFBC72}" dt="2020-06-15T07:03:06.627" v="302" actId="20577"/>
          <ac:spMkLst>
            <pc:docMk/>
            <pc:sldMk cId="386706858" sldId="261"/>
            <ac:spMk id="3" creationId="{73B3D8FA-CDE8-4F8C-8316-B69D417AD60D}"/>
          </ac:spMkLst>
        </pc:spChg>
      </pc:sldChg>
      <pc:sldChg chg="modSp add del replId">
        <pc:chgData name="林 ナリ" userId="S::sp190952@cresco.co.jp::4d067563-a270-40e3-8461-e6dc7123c3cc" providerId="AD" clId="Web-{BA92C227-781F-42A4-A162-400707DFBC72}" dt="2020-06-15T07:07:53.984" v="391"/>
        <pc:sldMkLst>
          <pc:docMk/>
          <pc:sldMk cId="859204445" sldId="262"/>
        </pc:sldMkLst>
        <pc:spChg chg="mod">
          <ac:chgData name="林 ナリ" userId="S::sp190952@cresco.co.jp::4d067563-a270-40e3-8461-e6dc7123c3cc" providerId="AD" clId="Web-{BA92C227-781F-42A4-A162-400707DFBC72}" dt="2020-06-15T07:06:04.423" v="326" actId="20577"/>
          <ac:spMkLst>
            <pc:docMk/>
            <pc:sldMk cId="859204445" sldId="262"/>
            <ac:spMk id="2" creationId="{54C64C3F-FB2A-4218-96D1-10DBCD5EBBC8}"/>
          </ac:spMkLst>
        </pc:spChg>
      </pc:sldChg>
      <pc:sldChg chg="modSp add del replId">
        <pc:chgData name="林 ナリ" userId="S::sp190952@cresco.co.jp::4d067563-a270-40e3-8461-e6dc7123c3cc" providerId="AD" clId="Web-{BA92C227-781F-42A4-A162-400707DFBC72}" dt="2020-06-15T07:07:54.797" v="392"/>
        <pc:sldMkLst>
          <pc:docMk/>
          <pc:sldMk cId="3217981119" sldId="263"/>
        </pc:sldMkLst>
        <pc:spChg chg="mod">
          <ac:chgData name="林 ナリ" userId="S::sp190952@cresco.co.jp::4d067563-a270-40e3-8461-e6dc7123c3cc" providerId="AD" clId="Web-{BA92C227-781F-42A4-A162-400707DFBC72}" dt="2020-06-15T07:06:05.907" v="329" actId="20577"/>
          <ac:spMkLst>
            <pc:docMk/>
            <pc:sldMk cId="3217981119" sldId="263"/>
            <ac:spMk id="2" creationId="{54C64C3F-FB2A-4218-96D1-10DBCD5EBBC8}"/>
          </ac:spMkLst>
        </pc:spChg>
      </pc:sldChg>
      <pc:sldChg chg="addSp delSp modSp add replId">
        <pc:chgData name="林 ナリ" userId="S::sp190952@cresco.co.jp::4d067563-a270-40e3-8461-e6dc7123c3cc" providerId="AD" clId="Web-{BA92C227-781F-42A4-A162-400707DFBC72}" dt="2020-06-15T07:20:28.791" v="604" actId="1076"/>
        <pc:sldMkLst>
          <pc:docMk/>
          <pc:sldMk cId="1255168191" sldId="264"/>
        </pc:sldMkLst>
        <pc:spChg chg="mod">
          <ac:chgData name="林 ナリ" userId="S::sp190952@cresco.co.jp::4d067563-a270-40e3-8461-e6dc7123c3cc" providerId="AD" clId="Web-{BA92C227-781F-42A4-A162-400707DFBC72}" dt="2020-06-15T07:08:37.172" v="396" actId="20577"/>
          <ac:spMkLst>
            <pc:docMk/>
            <pc:sldMk cId="1255168191" sldId="264"/>
            <ac:spMk id="2" creationId="{54C64C3F-FB2A-4218-96D1-10DBCD5EBBC8}"/>
          </ac:spMkLst>
        </pc:spChg>
        <pc:spChg chg="mod">
          <ac:chgData name="林 ナリ" userId="S::sp190952@cresco.co.jp::4d067563-a270-40e3-8461-e6dc7123c3cc" providerId="AD" clId="Web-{BA92C227-781F-42A4-A162-400707DFBC72}" dt="2020-06-15T07:20:28.791" v="604" actId="1076"/>
          <ac:spMkLst>
            <pc:docMk/>
            <pc:sldMk cId="1255168191" sldId="264"/>
            <ac:spMk id="3" creationId="{73B3D8FA-CDE8-4F8C-8316-B69D417AD60D}"/>
          </ac:spMkLst>
        </pc:spChg>
        <pc:spChg chg="mod">
          <ac:chgData name="林 ナリ" userId="S::sp190952@cresco.co.jp::4d067563-a270-40e3-8461-e6dc7123c3cc" providerId="AD" clId="Web-{BA92C227-781F-42A4-A162-400707DFBC72}" dt="2020-06-15T07:20:10.025" v="600" actId="1076"/>
          <ac:spMkLst>
            <pc:docMk/>
            <pc:sldMk cId="1255168191" sldId="264"/>
            <ac:spMk id="4" creationId="{734B870A-BEB2-47C4-8E0D-7D68464442A7}"/>
          </ac:spMkLst>
        </pc:spChg>
        <pc:spChg chg="add del mod">
          <ac:chgData name="林 ナリ" userId="S::sp190952@cresco.co.jp::4d067563-a270-40e3-8461-e6dc7123c3cc" providerId="AD" clId="Web-{BA92C227-781F-42A4-A162-400707DFBC72}" dt="2020-06-15T07:05:37.751" v="317"/>
          <ac:spMkLst>
            <pc:docMk/>
            <pc:sldMk cId="1255168191" sldId="264"/>
            <ac:spMk id="4" creationId="{FACECB52-A1D9-4945-8E57-CE2A2B168B76}"/>
          </ac:spMkLst>
        </pc:spChg>
        <pc:spChg chg="mod">
          <ac:chgData name="林 ナリ" userId="S::sp190952@cresco.co.jp::4d067563-a270-40e3-8461-e6dc7123c3cc" providerId="AD" clId="Web-{BA92C227-781F-42A4-A162-400707DFBC72}" dt="2020-06-15T07:20:24.057" v="603" actId="1076"/>
          <ac:spMkLst>
            <pc:docMk/>
            <pc:sldMk cId="1255168191" sldId="264"/>
            <ac:spMk id="5" creationId="{F4858434-29CF-4FCF-BF3F-0247ECACF740}"/>
          </ac:spMkLst>
        </pc:spChg>
        <pc:picChg chg="mod">
          <ac:chgData name="林 ナリ" userId="S::sp190952@cresco.co.jp::4d067563-a270-40e3-8461-e6dc7123c3cc" providerId="AD" clId="Web-{BA92C227-781F-42A4-A162-400707DFBC72}" dt="2020-06-15T07:20:20.119" v="602" actId="1076"/>
          <ac:picMkLst>
            <pc:docMk/>
            <pc:sldMk cId="1255168191" sldId="264"/>
            <ac:picMk id="6" creationId="{003B5A9F-1A97-4245-870C-85E35FB40F16}"/>
          </ac:picMkLst>
        </pc:picChg>
      </pc:sldChg>
      <pc:sldChg chg="modSp add del replId">
        <pc:chgData name="林 ナリ" userId="S::sp190952@cresco.co.jp::4d067563-a270-40e3-8461-e6dc7123c3cc" providerId="AD" clId="Web-{BA92C227-781F-42A4-A162-400707DFBC72}" dt="2020-06-15T07:13:28.518" v="476"/>
        <pc:sldMkLst>
          <pc:docMk/>
          <pc:sldMk cId="560866431" sldId="265"/>
        </pc:sldMkLst>
        <pc:spChg chg="mod">
          <ac:chgData name="林 ナリ" userId="S::sp190952@cresco.co.jp::4d067563-a270-40e3-8461-e6dc7123c3cc" providerId="AD" clId="Web-{BA92C227-781F-42A4-A162-400707DFBC72}" dt="2020-06-15T07:08:40.406" v="399" actId="20577"/>
          <ac:spMkLst>
            <pc:docMk/>
            <pc:sldMk cId="560866431" sldId="265"/>
            <ac:spMk id="2" creationId="{54C64C3F-FB2A-4218-96D1-10DBCD5EBBC8}"/>
          </ac:spMkLst>
        </pc:spChg>
      </pc:sldChg>
      <pc:sldChg chg="modSp add ord replId">
        <pc:chgData name="林 ナリ" userId="S::sp190952@cresco.co.jp::4d067563-a270-40e3-8461-e6dc7123c3cc" providerId="AD" clId="Web-{BA92C227-781F-42A4-A162-400707DFBC72}" dt="2020-06-15T07:16:16.324" v="491"/>
        <pc:sldMkLst>
          <pc:docMk/>
          <pc:sldMk cId="189876553" sldId="266"/>
        </pc:sldMkLst>
        <pc:spChg chg="mod">
          <ac:chgData name="林 ナリ" userId="S::sp190952@cresco.co.jp::4d067563-a270-40e3-8461-e6dc7123c3cc" providerId="AD" clId="Web-{BA92C227-781F-42A4-A162-400707DFBC72}" dt="2020-06-15T07:06:45.782" v="370" actId="20577"/>
          <ac:spMkLst>
            <pc:docMk/>
            <pc:sldMk cId="189876553" sldId="266"/>
            <ac:spMk id="2" creationId="{54C64C3F-FB2A-4218-96D1-10DBCD5EBBC8}"/>
          </ac:spMkLst>
        </pc:spChg>
      </pc:sldChg>
      <pc:sldChg chg="modSp add ord replId">
        <pc:chgData name="林 ナリ" userId="S::sp190952@cresco.co.jp::4d067563-a270-40e3-8461-e6dc7123c3cc" providerId="AD" clId="Web-{BA92C227-781F-42A4-A162-400707DFBC72}" dt="2020-06-15T07:55:07.399" v="1291" actId="1076"/>
        <pc:sldMkLst>
          <pc:docMk/>
          <pc:sldMk cId="2616993596" sldId="267"/>
        </pc:sldMkLst>
        <pc:spChg chg="mod">
          <ac:chgData name="林 ナリ" userId="S::sp190952@cresco.co.jp::4d067563-a270-40e3-8461-e6dc7123c3cc" providerId="AD" clId="Web-{BA92C227-781F-42A4-A162-400707DFBC72}" dt="2020-06-15T07:55:07.399" v="1291" actId="1076"/>
          <ac:spMkLst>
            <pc:docMk/>
            <pc:sldMk cId="2616993596" sldId="267"/>
            <ac:spMk id="2" creationId="{54C64C3F-FB2A-4218-96D1-10DBCD5EBBC8}"/>
          </ac:spMkLst>
        </pc:spChg>
        <pc:spChg chg="mod">
          <ac:chgData name="林 ナリ" userId="S::sp190952@cresco.co.jp::4d067563-a270-40e3-8461-e6dc7123c3cc" providerId="AD" clId="Web-{BA92C227-781F-42A4-A162-400707DFBC72}" dt="2020-06-15T07:54:41.868" v="1286" actId="20577"/>
          <ac:spMkLst>
            <pc:docMk/>
            <pc:sldMk cId="2616993596" sldId="267"/>
            <ac:spMk id="3" creationId="{73B3D8FA-CDE8-4F8C-8316-B69D417AD60D}"/>
          </ac:spMkLst>
        </pc:spChg>
        <pc:spChg chg="mod">
          <ac:chgData name="林 ナリ" userId="S::sp190952@cresco.co.jp::4d067563-a270-40e3-8461-e6dc7123c3cc" providerId="AD" clId="Web-{BA92C227-781F-42A4-A162-400707DFBC72}" dt="2020-06-15T07:55:03.853" v="1290" actId="1076"/>
          <ac:spMkLst>
            <pc:docMk/>
            <pc:sldMk cId="2616993596" sldId="267"/>
            <ac:spMk id="5" creationId="{9B8CDC23-AC84-4FDC-A4B0-9C536206C3DA}"/>
          </ac:spMkLst>
        </pc:spChg>
      </pc:sldChg>
      <pc:sldChg chg="modSp add ord replId">
        <pc:chgData name="林 ナリ" userId="S::sp190952@cresco.co.jp::4d067563-a270-40e3-8461-e6dc7123c3cc" providerId="AD" clId="Web-{BA92C227-781F-42A4-A162-400707DFBC72}" dt="2020-06-15T07:32:38.113" v="840" actId="20577"/>
        <pc:sldMkLst>
          <pc:docMk/>
          <pc:sldMk cId="461704375" sldId="268"/>
        </pc:sldMkLst>
        <pc:spChg chg="mod">
          <ac:chgData name="林 ナリ" userId="S::sp190952@cresco.co.jp::4d067563-a270-40e3-8461-e6dc7123c3cc" providerId="AD" clId="Web-{BA92C227-781F-42A4-A162-400707DFBC72}" dt="2020-06-15T07:25:57.257" v="808" actId="20577"/>
          <ac:spMkLst>
            <pc:docMk/>
            <pc:sldMk cId="461704375" sldId="268"/>
            <ac:spMk id="2" creationId="{54C64C3F-FB2A-4218-96D1-10DBCD5EBBC8}"/>
          </ac:spMkLst>
        </pc:spChg>
        <pc:spChg chg="mod">
          <ac:chgData name="林 ナリ" userId="S::sp190952@cresco.co.jp::4d067563-a270-40e3-8461-e6dc7123c3cc" providerId="AD" clId="Web-{BA92C227-781F-42A4-A162-400707DFBC72}" dt="2020-06-15T07:32:38.113" v="840" actId="20577"/>
          <ac:spMkLst>
            <pc:docMk/>
            <pc:sldMk cId="461704375" sldId="268"/>
            <ac:spMk id="3" creationId="{73B3D8FA-CDE8-4F8C-8316-B69D417AD60D}"/>
          </ac:spMkLst>
        </pc:spChg>
      </pc:sldChg>
      <pc:sldChg chg="addSp delSp modSp">
        <pc:chgData name="林 ナリ" userId="S::sp190952@cresco.co.jp::4d067563-a270-40e3-8461-e6dc7123c3cc" providerId="AD" clId="Web-{BA92C227-781F-42A4-A162-400707DFBC72}" dt="2020-06-15T07:49:39.027" v="1279" actId="1076"/>
        <pc:sldMkLst>
          <pc:docMk/>
          <pc:sldMk cId="3455364776" sldId="269"/>
        </pc:sldMkLst>
        <pc:spChg chg="add mod">
          <ac:chgData name="林 ナリ" userId="S::sp190952@cresco.co.jp::4d067563-a270-40e3-8461-e6dc7123c3cc" providerId="AD" clId="Web-{BA92C227-781F-42A4-A162-400707DFBC72}" dt="2020-06-15T07:45:53.779" v="1260"/>
          <ac:spMkLst>
            <pc:docMk/>
            <pc:sldMk cId="3455364776" sldId="269"/>
            <ac:spMk id="3" creationId="{2C8ACF39-6799-4FD0-B695-36397708B212}"/>
          </ac:spMkLst>
        </pc:spChg>
        <pc:spChg chg="mod">
          <ac:chgData name="林 ナリ" userId="S::sp190952@cresco.co.jp::4d067563-a270-40e3-8461-e6dc7123c3cc" providerId="AD" clId="Web-{BA92C227-781F-42A4-A162-400707DFBC72}" dt="2020-06-15T07:34:04.706" v="862" actId="20577"/>
          <ac:spMkLst>
            <pc:docMk/>
            <pc:sldMk cId="3455364776" sldId="269"/>
            <ac:spMk id="3" creationId="{73B3D8FA-CDE8-4F8C-8316-B69D417AD60D}"/>
          </ac:spMkLst>
        </pc:spChg>
        <pc:spChg chg="mod">
          <ac:chgData name="林 ナリ" userId="S::sp190952@cresco.co.jp::4d067563-a270-40e3-8461-e6dc7123c3cc" providerId="AD" clId="Web-{BA92C227-781F-42A4-A162-400707DFBC72}" dt="2020-06-15T07:45:16.373" v="1253" actId="1076"/>
          <ac:spMkLst>
            <pc:docMk/>
            <pc:sldMk cId="3455364776" sldId="269"/>
            <ac:spMk id="4" creationId="{2AA0DF37-D7AD-44AF-B25D-CD3BB307DEAA}"/>
          </ac:spMkLst>
        </pc:spChg>
        <pc:spChg chg="del">
          <ac:chgData name="林 ナリ" userId="S::sp190952@cresco.co.jp::4d067563-a270-40e3-8461-e6dc7123c3cc" providerId="AD" clId="Web-{BA92C227-781F-42A4-A162-400707DFBC72}" dt="2020-06-15T07:46:02.669" v="1261"/>
          <ac:spMkLst>
            <pc:docMk/>
            <pc:sldMk cId="3455364776" sldId="269"/>
            <ac:spMk id="5" creationId="{2C8ACF39-6799-4FD0-B695-36397708B212}"/>
          </ac:spMkLst>
        </pc:spChg>
        <pc:spChg chg="mod">
          <ac:chgData name="林 ナリ" userId="S::sp190952@cresco.co.jp::4d067563-a270-40e3-8461-e6dc7123c3cc" providerId="AD" clId="Web-{BA92C227-781F-42A4-A162-400707DFBC72}" dt="2020-06-15T07:46:36.888" v="1263"/>
          <ac:spMkLst>
            <pc:docMk/>
            <pc:sldMk cId="3455364776" sldId="269"/>
            <ac:spMk id="6" creationId="{FF135F24-8888-4475-A43C-E3FB575C74D7}"/>
          </ac:spMkLst>
        </pc:spChg>
        <pc:spChg chg="del mod">
          <ac:chgData name="林 ナリ" userId="S::sp190952@cresco.co.jp::4d067563-a270-40e3-8461-e6dc7123c3cc" providerId="AD" clId="Web-{BA92C227-781F-42A4-A162-400707DFBC72}" dt="2020-06-15T07:37:16.393" v="919"/>
          <ac:spMkLst>
            <pc:docMk/>
            <pc:sldMk cId="3455364776" sldId="269"/>
            <ac:spMk id="7" creationId="{458E9A91-B2D3-46B7-B99E-64FF1ACC51DC}"/>
          </ac:spMkLst>
        </pc:spChg>
        <pc:picChg chg="mod">
          <ac:chgData name="林 ナリ" userId="S::sp190952@cresco.co.jp::4d067563-a270-40e3-8461-e6dc7123c3cc" providerId="AD" clId="Web-{BA92C227-781F-42A4-A162-400707DFBC72}" dt="2020-06-15T07:49:39.027" v="1279" actId="1076"/>
          <ac:picMkLst>
            <pc:docMk/>
            <pc:sldMk cId="3455364776" sldId="269"/>
            <ac:picMk id="3" creationId="{2D1BBFB6-F2C9-47EF-B24C-E4C53386F8C5}"/>
          </ac:picMkLst>
        </pc:picChg>
      </pc:sldChg>
      <pc:sldChg chg="modSp">
        <pc:chgData name="林 ナリ" userId="S::sp190952@cresco.co.jp::4d067563-a270-40e3-8461-e6dc7123c3cc" providerId="AD" clId="Web-{BA92C227-781F-42A4-A162-400707DFBC72}" dt="2020-06-15T07:48:03.684" v="1265" actId="1076"/>
        <pc:sldMkLst>
          <pc:docMk/>
          <pc:sldMk cId="3778994486" sldId="270"/>
        </pc:sldMkLst>
        <pc:spChg chg="mod">
          <ac:chgData name="林 ナリ" userId="S::sp190952@cresco.co.jp::4d067563-a270-40e3-8461-e6dc7123c3cc" providerId="AD" clId="Web-{BA92C227-781F-42A4-A162-400707DFBC72}" dt="2020-06-15T07:33:31.378" v="843" actId="14100"/>
          <ac:spMkLst>
            <pc:docMk/>
            <pc:sldMk cId="3778994486" sldId="270"/>
            <ac:spMk id="3" creationId="{73B3D8FA-CDE8-4F8C-8316-B69D417AD60D}"/>
          </ac:spMkLst>
        </pc:spChg>
        <pc:spChg chg="mod">
          <ac:chgData name="林 ナリ" userId="S::sp190952@cresco.co.jp::4d067563-a270-40e3-8461-e6dc7123c3cc" providerId="AD" clId="Web-{BA92C227-781F-42A4-A162-400707DFBC72}" dt="2020-06-15T07:48:03.684" v="1265" actId="1076"/>
          <ac:spMkLst>
            <pc:docMk/>
            <pc:sldMk cId="3778994486" sldId="270"/>
            <ac:spMk id="5" creationId="{33F7936C-4A88-402B-8C5B-9C3633A39602}"/>
          </ac:spMkLst>
        </pc:spChg>
      </pc:sldChg>
    </pc:docChg>
  </pc:docChgLst>
  <pc:docChgLst>
    <pc:chgData name="金 ドンヒョン" userId="S::sp190955@cresco.co.jp::87967aa2-7410-4d1f-8be5-53423f101982" providerId="AD" clId="Web-{76F43256-BA9D-458D-8771-2D2EA12BD01C}"/>
    <pc:docChg chg="modSld">
      <pc:chgData name="金 ドンヒョン" userId="S::sp190955@cresco.co.jp::87967aa2-7410-4d1f-8be5-53423f101982" providerId="AD" clId="Web-{76F43256-BA9D-458D-8771-2D2EA12BD01C}" dt="2020-06-15T08:37:14.567" v="190"/>
      <pc:docMkLst>
        <pc:docMk/>
      </pc:docMkLst>
      <pc:sldChg chg="modSp">
        <pc:chgData name="金 ドンヒョン" userId="S::sp190955@cresco.co.jp::87967aa2-7410-4d1f-8be5-53423f101982" providerId="AD" clId="Web-{76F43256-BA9D-458D-8771-2D2EA12BD01C}" dt="2020-06-15T08:37:14.567" v="190"/>
        <pc:sldMkLst>
          <pc:docMk/>
          <pc:sldMk cId="461704375" sldId="268"/>
        </pc:sldMkLst>
        <pc:graphicFrameChg chg="mod modGraphic">
          <ac:chgData name="金 ドンヒョン" userId="S::sp190955@cresco.co.jp::87967aa2-7410-4d1f-8be5-53423f101982" providerId="AD" clId="Web-{76F43256-BA9D-458D-8771-2D2EA12BD01C}" dt="2020-06-15T08:37:14.567" v="190"/>
          <ac:graphicFrameMkLst>
            <pc:docMk/>
            <pc:sldMk cId="461704375" sldId="268"/>
            <ac:graphicFrameMk id="6" creationId="{28086913-6881-4CCD-83EF-8733259FAF5A}"/>
          </ac:graphicFrameMkLst>
        </pc:graphicFrameChg>
      </pc:sldChg>
    </pc:docChg>
  </pc:docChgLst>
  <pc:docChgLst>
    <pc:chgData name="SEC 德竹 陸" userId="S::r-tokutake@cresco.co.jp::e53bec64-7e6c-47d8-ac73-9da3dad95f38" providerId="AD" clId="Web-{E1B5ECDD-68F6-49CB-B913-8E0E196B9943}"/>
    <pc:docChg chg="modSld">
      <pc:chgData name="SEC 德竹 陸" userId="S::r-tokutake@cresco.co.jp::e53bec64-7e6c-47d8-ac73-9da3dad95f38" providerId="AD" clId="Web-{E1B5ECDD-68F6-49CB-B913-8E0E196B9943}" dt="2020-06-15T12:25:46.264" v="3" actId="20577"/>
      <pc:docMkLst>
        <pc:docMk/>
      </pc:docMkLst>
      <pc:sldChg chg="modSp">
        <pc:chgData name="SEC 德竹 陸" userId="S::r-tokutake@cresco.co.jp::e53bec64-7e6c-47d8-ac73-9da3dad95f38" providerId="AD" clId="Web-{E1B5ECDD-68F6-49CB-B913-8E0E196B9943}" dt="2020-06-15T12:25:46.264" v="2" actId="20577"/>
        <pc:sldMkLst>
          <pc:docMk/>
          <pc:sldMk cId="3936427246" sldId="279"/>
        </pc:sldMkLst>
        <pc:spChg chg="mod">
          <ac:chgData name="SEC 德竹 陸" userId="S::r-tokutake@cresco.co.jp::e53bec64-7e6c-47d8-ac73-9da3dad95f38" providerId="AD" clId="Web-{E1B5ECDD-68F6-49CB-B913-8E0E196B9943}" dt="2020-06-15T12:25:46.264" v="2" actId="20577"/>
          <ac:spMkLst>
            <pc:docMk/>
            <pc:sldMk cId="3936427246" sldId="279"/>
            <ac:spMk id="2" creationId="{AAE03D64-E133-4C88-9AF1-9531C1D06081}"/>
          </ac:spMkLst>
        </pc:spChg>
      </pc:sldChg>
    </pc:docChg>
  </pc:docChgLst>
  <pc:docChgLst>
    <pc:chgData name="琴 現景" userId="7a258533-c568-4d73-a1c5-79cbcd101565" providerId="ADAL" clId="{89EDB804-0668-45FC-A851-E28218F5E1E9}"/>
    <pc:docChg chg="undo custSel mod modSld">
      <pc:chgData name="琴 現景" userId="7a258533-c568-4d73-a1c5-79cbcd101565" providerId="ADAL" clId="{89EDB804-0668-45FC-A851-E28218F5E1E9}" dt="2020-06-15T14:39:09.489" v="1450" actId="20577"/>
      <pc:docMkLst>
        <pc:docMk/>
      </pc:docMkLst>
      <pc:sldChg chg="modSp">
        <pc:chgData name="琴 現景" userId="7a258533-c568-4d73-a1c5-79cbcd101565" providerId="ADAL" clId="{89EDB804-0668-45FC-A851-E28218F5E1E9}" dt="2020-06-15T14:33:58.219" v="1412" actId="1076"/>
        <pc:sldMkLst>
          <pc:docMk/>
          <pc:sldMk cId="43099742" sldId="256"/>
        </pc:sldMkLst>
        <pc:spChg chg="mod">
          <ac:chgData name="琴 現景" userId="7a258533-c568-4d73-a1c5-79cbcd101565" providerId="ADAL" clId="{89EDB804-0668-45FC-A851-E28218F5E1E9}" dt="2020-06-15T14:33:58.219" v="1412" actId="1076"/>
          <ac:spMkLst>
            <pc:docMk/>
            <pc:sldMk cId="43099742" sldId="256"/>
            <ac:spMk id="2" creationId="{EEF30498-14D8-426D-B021-E096F6B038F2}"/>
          </ac:spMkLst>
        </pc:spChg>
        <pc:spChg chg="mod">
          <ac:chgData name="琴 現景" userId="7a258533-c568-4d73-a1c5-79cbcd101565" providerId="ADAL" clId="{89EDB804-0668-45FC-A851-E28218F5E1E9}" dt="2020-06-15T14:33:37.897" v="1410" actId="207"/>
          <ac:spMkLst>
            <pc:docMk/>
            <pc:sldMk cId="43099742" sldId="256"/>
            <ac:spMk id="3" creationId="{D54E0AD4-CD87-4EDE-A162-85EF7F162667}"/>
          </ac:spMkLst>
        </pc:spChg>
      </pc:sldChg>
      <pc:sldChg chg="modSp">
        <pc:chgData name="琴 現景" userId="7a258533-c568-4d73-a1c5-79cbcd101565" providerId="ADAL" clId="{89EDB804-0668-45FC-A851-E28218F5E1E9}" dt="2020-06-15T07:41:45.403" v="699" actId="113"/>
        <pc:sldMkLst>
          <pc:docMk/>
          <pc:sldMk cId="2732276441" sldId="257"/>
        </pc:sldMkLst>
        <pc:spChg chg="mod">
          <ac:chgData name="琴 現景" userId="7a258533-c568-4d73-a1c5-79cbcd101565" providerId="ADAL" clId="{89EDB804-0668-45FC-A851-E28218F5E1E9}" dt="2020-06-15T07:41:45.403" v="699" actId="113"/>
          <ac:spMkLst>
            <pc:docMk/>
            <pc:sldMk cId="2732276441" sldId="257"/>
            <ac:spMk id="2" creationId="{171E974B-B4CD-4095-BF9F-F57AAEFBA69A}"/>
          </ac:spMkLst>
        </pc:spChg>
        <pc:spChg chg="mod">
          <ac:chgData name="琴 現景" userId="7a258533-c568-4d73-a1c5-79cbcd101565" providerId="ADAL" clId="{89EDB804-0668-45FC-A851-E28218F5E1E9}" dt="2020-06-15T07:33:06.144" v="354"/>
          <ac:spMkLst>
            <pc:docMk/>
            <pc:sldMk cId="2732276441" sldId="257"/>
            <ac:spMk id="3" creationId="{76CAD61C-A955-4FCD-A1E4-80CD2A75FF1E}"/>
          </ac:spMkLst>
        </pc:spChg>
      </pc:sldChg>
      <pc:sldChg chg="addSp delSp modSp">
        <pc:chgData name="琴 現景" userId="7a258533-c568-4d73-a1c5-79cbcd101565" providerId="ADAL" clId="{89EDB804-0668-45FC-A851-E28218F5E1E9}" dt="2020-06-15T14:33:28.140" v="1409" actId="113"/>
        <pc:sldMkLst>
          <pc:docMk/>
          <pc:sldMk cId="2835419709" sldId="258"/>
        </pc:sldMkLst>
        <pc:spChg chg="del">
          <ac:chgData name="琴 現景" userId="7a258533-c568-4d73-a1c5-79cbcd101565" providerId="ADAL" clId="{89EDB804-0668-45FC-A851-E28218F5E1E9}" dt="2020-06-15T07:13:08.791" v="51" actId="478"/>
          <ac:spMkLst>
            <pc:docMk/>
            <pc:sldMk cId="2835419709" sldId="258"/>
            <ac:spMk id="2" creationId="{171E974B-B4CD-4095-BF9F-F57AAEFBA69A}"/>
          </ac:spMkLst>
        </pc:spChg>
        <pc:spChg chg="mod">
          <ac:chgData name="琴 現景" userId="7a258533-c568-4d73-a1c5-79cbcd101565" providerId="ADAL" clId="{89EDB804-0668-45FC-A851-E28218F5E1E9}" dt="2020-06-15T14:33:28.140" v="1409" actId="113"/>
          <ac:spMkLst>
            <pc:docMk/>
            <pc:sldMk cId="2835419709" sldId="258"/>
            <ac:spMk id="3" creationId="{76CAD61C-A955-4FCD-A1E4-80CD2A75FF1E}"/>
          </ac:spMkLst>
        </pc:spChg>
        <pc:spChg chg="add del mod">
          <ac:chgData name="琴 現景" userId="7a258533-c568-4d73-a1c5-79cbcd101565" providerId="ADAL" clId="{89EDB804-0668-45FC-A851-E28218F5E1E9}" dt="2020-06-15T07:24:47.578" v="265"/>
          <ac:spMkLst>
            <pc:docMk/>
            <pc:sldMk cId="2835419709" sldId="258"/>
            <ac:spMk id="4" creationId="{DA0CC329-B109-4329-8ACA-8A38282CE3E7}"/>
          </ac:spMkLst>
        </pc:spChg>
        <pc:spChg chg="add del mod">
          <ac:chgData name="琴 現景" userId="7a258533-c568-4d73-a1c5-79cbcd101565" providerId="ADAL" clId="{89EDB804-0668-45FC-A851-E28218F5E1E9}" dt="2020-06-15T07:13:25.287" v="52"/>
          <ac:spMkLst>
            <pc:docMk/>
            <pc:sldMk cId="2835419709" sldId="258"/>
            <ac:spMk id="6" creationId="{A6E2192D-D1D2-4A31-A5BD-321728A7A000}"/>
          </ac:spMkLst>
        </pc:spChg>
        <pc:spChg chg="add mod">
          <ac:chgData name="琴 現景" userId="7a258533-c568-4d73-a1c5-79cbcd101565" providerId="ADAL" clId="{89EDB804-0668-45FC-A851-E28218F5E1E9}" dt="2020-06-15T07:41:36.552" v="697" actId="113"/>
          <ac:spMkLst>
            <pc:docMk/>
            <pc:sldMk cId="2835419709" sldId="258"/>
            <ac:spMk id="7" creationId="{16DFE478-B182-4183-A987-C6BA1F29C484}"/>
          </ac:spMkLst>
        </pc:spChg>
        <pc:picChg chg="mod">
          <ac:chgData name="琴 現景" userId="7a258533-c568-4d73-a1c5-79cbcd101565" providerId="ADAL" clId="{89EDB804-0668-45FC-A851-E28218F5E1E9}" dt="2020-06-15T14:31:06.531" v="1398" actId="1076"/>
          <ac:picMkLst>
            <pc:docMk/>
            <pc:sldMk cId="2835419709" sldId="258"/>
            <ac:picMk id="2" creationId="{82BC1430-D0CA-401D-B75E-D7583B2ED4EE}"/>
          </ac:picMkLst>
        </pc:picChg>
      </pc:sldChg>
      <pc:sldChg chg="addSp delSp modSp mod setBg setClrOvrMap">
        <pc:chgData name="琴 現景" userId="7a258533-c568-4d73-a1c5-79cbcd101565" providerId="ADAL" clId="{89EDB804-0668-45FC-A851-E28218F5E1E9}" dt="2020-06-15T14:33:17.617" v="1407" actId="113"/>
        <pc:sldMkLst>
          <pc:docMk/>
          <pc:sldMk cId="477004628" sldId="259"/>
        </pc:sldMkLst>
        <pc:spChg chg="mod ord">
          <ac:chgData name="琴 現景" userId="7a258533-c568-4d73-a1c5-79cbcd101565" providerId="ADAL" clId="{89EDB804-0668-45FC-A851-E28218F5E1E9}" dt="2020-06-15T07:45:31.856" v="721" actId="113"/>
          <ac:spMkLst>
            <pc:docMk/>
            <pc:sldMk cId="477004628" sldId="259"/>
            <ac:spMk id="2" creationId="{171E974B-B4CD-4095-BF9F-F57AAEFBA69A}"/>
          </ac:spMkLst>
        </pc:spChg>
        <pc:spChg chg="mod">
          <ac:chgData name="琴 現景" userId="7a258533-c568-4d73-a1c5-79cbcd101565" providerId="ADAL" clId="{89EDB804-0668-45FC-A851-E28218F5E1E9}" dt="2020-06-15T14:33:17.617" v="1407" actId="113"/>
          <ac:spMkLst>
            <pc:docMk/>
            <pc:sldMk cId="477004628" sldId="259"/>
            <ac:spMk id="3" creationId="{76CAD61C-A955-4FCD-A1E4-80CD2A75FF1E}"/>
          </ac:spMkLst>
        </pc:spChg>
        <pc:spChg chg="add">
          <ac:chgData name="琴 現景" userId="7a258533-c568-4d73-a1c5-79cbcd101565" providerId="ADAL" clId="{89EDB804-0668-45FC-A851-E28218F5E1E9}" dt="2020-06-15T07:45:06.323" v="716" actId="26606"/>
          <ac:spMkLst>
            <pc:docMk/>
            <pc:sldMk cId="477004628" sldId="259"/>
            <ac:spMk id="7" creationId="{3CFC9789-57F4-4B9C-ABAA-6F7C8BADCAE8}"/>
          </ac:spMkLst>
        </pc:spChg>
        <pc:spChg chg="add">
          <ac:chgData name="琴 現景" userId="7a258533-c568-4d73-a1c5-79cbcd101565" providerId="ADAL" clId="{89EDB804-0668-45FC-A851-E28218F5E1E9}" dt="2020-06-15T07:45:06.323" v="716" actId="26606"/>
          <ac:spMkLst>
            <pc:docMk/>
            <pc:sldMk cId="477004628" sldId="259"/>
            <ac:spMk id="8" creationId="{9B54F538-07DE-4652-B506-5D16E3EBBB0F}"/>
          </ac:spMkLst>
        </pc:spChg>
        <pc:spChg chg="add del">
          <ac:chgData name="琴 現景" userId="7a258533-c568-4d73-a1c5-79cbcd101565" providerId="ADAL" clId="{89EDB804-0668-45FC-A851-E28218F5E1E9}" dt="2020-06-15T07:31:21.069" v="287" actId="26606"/>
          <ac:spMkLst>
            <pc:docMk/>
            <pc:sldMk cId="477004628" sldId="259"/>
            <ac:spMk id="30" creationId="{F83BAE65-D215-4292-9498-D9610AC2C69F}"/>
          </ac:spMkLst>
        </pc:spChg>
        <pc:spChg chg="add del">
          <ac:chgData name="琴 現景" userId="7a258533-c568-4d73-a1c5-79cbcd101565" providerId="ADAL" clId="{89EDB804-0668-45FC-A851-E28218F5E1E9}" dt="2020-06-15T07:31:21.069" v="287" actId="26606"/>
          <ac:spMkLst>
            <pc:docMk/>
            <pc:sldMk cId="477004628" sldId="259"/>
            <ac:spMk id="32" creationId="{86C05757-249C-4F2B-B326-B940FDD9C439}"/>
          </ac:spMkLst>
        </pc:spChg>
        <pc:spChg chg="add del">
          <ac:chgData name="琴 現景" userId="7a258533-c568-4d73-a1c5-79cbcd101565" providerId="ADAL" clId="{89EDB804-0668-45FC-A851-E28218F5E1E9}" dt="2020-06-15T07:31:21.069" v="287" actId="26606"/>
          <ac:spMkLst>
            <pc:docMk/>
            <pc:sldMk cId="477004628" sldId="259"/>
            <ac:spMk id="33" creationId="{EE922679-5189-4C5C-9FBB-6839F89C665D}"/>
          </ac:spMkLst>
        </pc:spChg>
        <pc:spChg chg="add del">
          <ac:chgData name="琴 現景" userId="7a258533-c568-4d73-a1c5-79cbcd101565" providerId="ADAL" clId="{89EDB804-0668-45FC-A851-E28218F5E1E9}" dt="2020-06-15T07:31:21.069" v="287" actId="26606"/>
          <ac:spMkLst>
            <pc:docMk/>
            <pc:sldMk cId="477004628" sldId="259"/>
            <ac:spMk id="40" creationId="{7DD2B04A-1137-44B5-B028-ACB68B02C73D}"/>
          </ac:spMkLst>
        </pc:spChg>
        <pc:spChg chg="add del">
          <ac:chgData name="琴 現景" userId="7a258533-c568-4d73-a1c5-79cbcd101565" providerId="ADAL" clId="{89EDB804-0668-45FC-A851-E28218F5E1E9}" dt="2020-06-15T07:31:21.069" v="287" actId="26606"/>
          <ac:spMkLst>
            <pc:docMk/>
            <pc:sldMk cId="477004628" sldId="259"/>
            <ac:spMk id="42" creationId="{49AA227F-6DA2-4C84-A893-F326972F0FCB}"/>
          </ac:spMkLst>
        </pc:spChg>
        <pc:picChg chg="mod">
          <ac:chgData name="琴 現景" userId="7a258533-c568-4d73-a1c5-79cbcd101565" providerId="ADAL" clId="{89EDB804-0668-45FC-A851-E28218F5E1E9}" dt="2020-06-15T07:53:06.177" v="882" actId="1076"/>
          <ac:picMkLst>
            <pc:docMk/>
            <pc:sldMk cId="477004628" sldId="259"/>
            <ac:picMk id="5" creationId="{A2A9D901-BEB6-4119-8C7A-C165E819C9C0}"/>
          </ac:picMkLst>
        </pc:picChg>
        <pc:cxnChg chg="add">
          <ac:chgData name="琴 現景" userId="7a258533-c568-4d73-a1c5-79cbcd101565" providerId="ADAL" clId="{89EDB804-0668-45FC-A851-E28218F5E1E9}" dt="2020-06-15T07:45:06.323" v="716" actId="26606"/>
          <ac:cxnSpMkLst>
            <pc:docMk/>
            <pc:sldMk cId="477004628" sldId="259"/>
            <ac:cxnSpMk id="9" creationId="{03D56195-A6AC-4958-8B87-F7D009353EB1}"/>
          </ac:cxnSpMkLst>
        </pc:cxnChg>
        <pc:cxnChg chg="add del">
          <ac:chgData name="琴 現景" userId="7a258533-c568-4d73-a1c5-79cbcd101565" providerId="ADAL" clId="{89EDB804-0668-45FC-A851-E28218F5E1E9}" dt="2020-06-15T07:31:21.069" v="287" actId="26606"/>
          <ac:cxnSpMkLst>
            <pc:docMk/>
            <pc:sldMk cId="477004628" sldId="259"/>
            <ac:cxnSpMk id="31" creationId="{5C99ACED-3F9B-471D-97BC-E5D2D23198C0}"/>
          </ac:cxnSpMkLst>
        </pc:cxnChg>
        <pc:cxnChg chg="add del">
          <ac:chgData name="琴 現景" userId="7a258533-c568-4d73-a1c5-79cbcd101565" providerId="ADAL" clId="{89EDB804-0668-45FC-A851-E28218F5E1E9}" dt="2020-06-15T07:31:21.069" v="287" actId="26606"/>
          <ac:cxnSpMkLst>
            <pc:docMk/>
            <pc:sldMk cId="477004628" sldId="259"/>
            <ac:cxnSpMk id="38" creationId="{25C014F1-8E33-495F-A49E-7911F19D8914}"/>
          </ac:cxnSpMkLst>
        </pc:cxnChg>
      </pc:sldChg>
      <pc:sldChg chg="addSp delSp modSp">
        <pc:chgData name="琴 現景" userId="7a258533-c568-4d73-a1c5-79cbcd101565" providerId="ADAL" clId="{89EDB804-0668-45FC-A851-E28218F5E1E9}" dt="2020-06-15T14:35:40.473" v="1419" actId="1036"/>
        <pc:sldMkLst>
          <pc:docMk/>
          <pc:sldMk cId="1260564687" sldId="260"/>
        </pc:sldMkLst>
        <pc:spChg chg="del">
          <ac:chgData name="琴 現景" userId="7a258533-c568-4d73-a1c5-79cbcd101565" providerId="ADAL" clId="{89EDB804-0668-45FC-A851-E28218F5E1E9}" dt="2020-06-15T07:16:39.330" v="164" actId="478"/>
          <ac:spMkLst>
            <pc:docMk/>
            <pc:sldMk cId="1260564687" sldId="260"/>
            <ac:spMk id="2" creationId="{171E974B-B4CD-4095-BF9F-F57AAEFBA69A}"/>
          </ac:spMkLst>
        </pc:spChg>
        <pc:spChg chg="mod">
          <ac:chgData name="琴 現景" userId="7a258533-c568-4d73-a1c5-79cbcd101565" providerId="ADAL" clId="{89EDB804-0668-45FC-A851-E28218F5E1E9}" dt="2020-06-15T14:30:50.255" v="1397" actId="207"/>
          <ac:spMkLst>
            <pc:docMk/>
            <pc:sldMk cId="1260564687" sldId="260"/>
            <ac:spMk id="3" creationId="{76CAD61C-A955-4FCD-A1E4-80CD2A75FF1E}"/>
          </ac:spMkLst>
        </pc:spChg>
        <pc:spChg chg="add mod">
          <ac:chgData name="琴 現景" userId="7a258533-c568-4d73-a1c5-79cbcd101565" providerId="ADAL" clId="{89EDB804-0668-45FC-A851-E28218F5E1E9}" dt="2020-06-15T14:35:40.473" v="1419" actId="1036"/>
          <ac:spMkLst>
            <pc:docMk/>
            <pc:sldMk cId="1260564687" sldId="260"/>
            <ac:spMk id="4" creationId="{74917C74-1586-4897-BE05-E15EF14DBE06}"/>
          </ac:spMkLst>
        </pc:spChg>
        <pc:spChg chg="add del mod">
          <ac:chgData name="琴 現景" userId="7a258533-c568-4d73-a1c5-79cbcd101565" providerId="ADAL" clId="{89EDB804-0668-45FC-A851-E28218F5E1E9}" dt="2020-06-15T07:16:52.905" v="165"/>
          <ac:spMkLst>
            <pc:docMk/>
            <pc:sldMk cId="1260564687" sldId="260"/>
            <ac:spMk id="6" creationId="{9C366C5A-C6A1-42DA-A8FC-26D7D28A1AD6}"/>
          </ac:spMkLst>
        </pc:spChg>
      </pc:sldChg>
      <pc:sldChg chg="addSp delSp modSp">
        <pc:chgData name="琴 現景" userId="7a258533-c568-4d73-a1c5-79cbcd101565" providerId="ADAL" clId="{89EDB804-0668-45FC-A851-E28218F5E1E9}" dt="2020-06-15T14:35:58.966" v="1421" actId="207"/>
        <pc:sldMkLst>
          <pc:docMk/>
          <pc:sldMk cId="1255168191" sldId="264"/>
        </pc:sldMkLst>
        <pc:spChg chg="mod">
          <ac:chgData name="琴 現景" userId="7a258533-c568-4d73-a1c5-79cbcd101565" providerId="ADAL" clId="{89EDB804-0668-45FC-A851-E28218F5E1E9}" dt="2020-06-15T07:39:17.870" v="614" actId="113"/>
          <ac:spMkLst>
            <pc:docMk/>
            <pc:sldMk cId="1255168191" sldId="264"/>
            <ac:spMk id="2" creationId="{54C64C3F-FB2A-4218-96D1-10DBCD5EBBC8}"/>
          </ac:spMkLst>
        </pc:spChg>
        <pc:spChg chg="mod">
          <ac:chgData name="琴 現景" userId="7a258533-c568-4d73-a1c5-79cbcd101565" providerId="ADAL" clId="{89EDB804-0668-45FC-A851-E28218F5E1E9}" dt="2020-06-15T14:35:56.510" v="1420" actId="207"/>
          <ac:spMkLst>
            <pc:docMk/>
            <pc:sldMk cId="1255168191" sldId="264"/>
            <ac:spMk id="3" creationId="{73B3D8FA-CDE8-4F8C-8316-B69D417AD60D}"/>
          </ac:spMkLst>
        </pc:spChg>
        <pc:spChg chg="del mod">
          <ac:chgData name="琴 現景" userId="7a258533-c568-4d73-a1c5-79cbcd101565" providerId="ADAL" clId="{89EDB804-0668-45FC-A851-E28218F5E1E9}" dt="2020-06-15T07:39:48.708" v="618"/>
          <ac:spMkLst>
            <pc:docMk/>
            <pc:sldMk cId="1255168191" sldId="264"/>
            <ac:spMk id="4" creationId="{734B870A-BEB2-47C4-8E0D-7D68464442A7}"/>
          </ac:spMkLst>
        </pc:spChg>
        <pc:spChg chg="mod">
          <ac:chgData name="琴 現景" userId="7a258533-c568-4d73-a1c5-79cbcd101565" providerId="ADAL" clId="{89EDB804-0668-45FC-A851-E28218F5E1E9}" dt="2020-06-15T07:55:37.476" v="893" actId="1076"/>
          <ac:spMkLst>
            <pc:docMk/>
            <pc:sldMk cId="1255168191" sldId="264"/>
            <ac:spMk id="5" creationId="{F4858434-29CF-4FCF-BF3F-0247ECACF740}"/>
          </ac:spMkLst>
        </pc:spChg>
        <pc:spChg chg="mod">
          <ac:chgData name="琴 現景" userId="7a258533-c568-4d73-a1c5-79cbcd101565" providerId="ADAL" clId="{89EDB804-0668-45FC-A851-E28218F5E1E9}" dt="2020-06-15T07:27:01.727" v="282" actId="1076"/>
          <ac:spMkLst>
            <pc:docMk/>
            <pc:sldMk cId="1255168191" sldId="264"/>
            <ac:spMk id="10" creationId="{1D7DF726-2274-40AB-9684-79E3DCAE879E}"/>
          </ac:spMkLst>
        </pc:spChg>
        <pc:spChg chg="add mod">
          <ac:chgData name="琴 現景" userId="7a258533-c568-4d73-a1c5-79cbcd101565" providerId="ADAL" clId="{89EDB804-0668-45FC-A851-E28218F5E1E9}" dt="2020-06-15T14:35:58.966" v="1421" actId="207"/>
          <ac:spMkLst>
            <pc:docMk/>
            <pc:sldMk cId="1255168191" sldId="264"/>
            <ac:spMk id="14" creationId="{4D1BFB9B-D914-4D90-8F99-7104A652E760}"/>
          </ac:spMkLst>
        </pc:spChg>
        <pc:picChg chg="mod">
          <ac:chgData name="琴 現景" userId="7a258533-c568-4d73-a1c5-79cbcd101565" providerId="ADAL" clId="{89EDB804-0668-45FC-A851-E28218F5E1E9}" dt="2020-06-15T07:27:01.727" v="282" actId="1076"/>
          <ac:picMkLst>
            <pc:docMk/>
            <pc:sldMk cId="1255168191" sldId="264"/>
            <ac:picMk id="6" creationId="{003B5A9F-1A97-4245-870C-85E35FB40F16}"/>
          </ac:picMkLst>
        </pc:picChg>
        <pc:picChg chg="mod">
          <ac:chgData name="琴 現景" userId="7a258533-c568-4d73-a1c5-79cbcd101565" providerId="ADAL" clId="{89EDB804-0668-45FC-A851-E28218F5E1E9}" dt="2020-06-15T07:27:01.727" v="282" actId="1076"/>
          <ac:picMkLst>
            <pc:docMk/>
            <pc:sldMk cId="1255168191" sldId="264"/>
            <ac:picMk id="7" creationId="{A7733319-F12B-4492-8F0F-91BD5406E799}"/>
          </ac:picMkLst>
        </pc:picChg>
      </pc:sldChg>
      <pc:sldChg chg="modSp">
        <pc:chgData name="琴 現景" userId="7a258533-c568-4d73-a1c5-79cbcd101565" providerId="ADAL" clId="{89EDB804-0668-45FC-A851-E28218F5E1E9}" dt="2020-06-15T13:05:02.708" v="967" actId="2711"/>
        <pc:sldMkLst>
          <pc:docMk/>
          <pc:sldMk cId="189876553" sldId="266"/>
        </pc:sldMkLst>
        <pc:spChg chg="mod">
          <ac:chgData name="琴 現景" userId="7a258533-c568-4d73-a1c5-79cbcd101565" providerId="ADAL" clId="{89EDB804-0668-45FC-A851-E28218F5E1E9}" dt="2020-06-15T13:05:02.708" v="967" actId="2711"/>
          <ac:spMkLst>
            <pc:docMk/>
            <pc:sldMk cId="189876553" sldId="266"/>
            <ac:spMk id="2" creationId="{54C64C3F-FB2A-4218-96D1-10DBCD5EBBC8}"/>
          </ac:spMkLst>
        </pc:spChg>
      </pc:sldChg>
      <pc:sldChg chg="addSp delSp modSp">
        <pc:chgData name="琴 現景" userId="7a258533-c568-4d73-a1c5-79cbcd101565" providerId="ADAL" clId="{89EDB804-0668-45FC-A851-E28218F5E1E9}" dt="2020-06-15T14:28:40.533" v="1396"/>
        <pc:sldMkLst>
          <pc:docMk/>
          <pc:sldMk cId="2616993596" sldId="267"/>
        </pc:sldMkLst>
        <pc:spChg chg="del mod">
          <ac:chgData name="琴 現景" userId="7a258533-c568-4d73-a1c5-79cbcd101565" providerId="ADAL" clId="{89EDB804-0668-45FC-A851-E28218F5E1E9}" dt="2020-06-15T14:28:30.692" v="1371" actId="478"/>
          <ac:spMkLst>
            <pc:docMk/>
            <pc:sldMk cId="2616993596" sldId="267"/>
            <ac:spMk id="2" creationId="{54C64C3F-FB2A-4218-96D1-10DBCD5EBBC8}"/>
          </ac:spMkLst>
        </pc:spChg>
        <pc:spChg chg="mod">
          <ac:chgData name="琴 現景" userId="7a258533-c568-4d73-a1c5-79cbcd101565" providerId="ADAL" clId="{89EDB804-0668-45FC-A851-E28218F5E1E9}" dt="2020-06-15T14:27:56.799" v="1365" actId="1038"/>
          <ac:spMkLst>
            <pc:docMk/>
            <pc:sldMk cId="2616993596" sldId="267"/>
            <ac:spMk id="3" creationId="{73B3D8FA-CDE8-4F8C-8316-B69D417AD60D}"/>
          </ac:spMkLst>
        </pc:spChg>
        <pc:spChg chg="mod">
          <ac:chgData name="琴 現景" userId="7a258533-c568-4d73-a1c5-79cbcd101565" providerId="ADAL" clId="{89EDB804-0668-45FC-A851-E28218F5E1E9}" dt="2020-06-15T14:27:56.799" v="1365" actId="1038"/>
          <ac:spMkLst>
            <pc:docMk/>
            <pc:sldMk cId="2616993596" sldId="267"/>
            <ac:spMk id="4" creationId="{C2A97AF3-3918-4815-9334-02E1DEFC6A3D}"/>
          </ac:spMkLst>
        </pc:spChg>
        <pc:spChg chg="mod">
          <ac:chgData name="琴 現景" userId="7a258533-c568-4d73-a1c5-79cbcd101565" providerId="ADAL" clId="{89EDB804-0668-45FC-A851-E28218F5E1E9}" dt="2020-06-15T14:27:56.799" v="1365" actId="1038"/>
          <ac:spMkLst>
            <pc:docMk/>
            <pc:sldMk cId="2616993596" sldId="267"/>
            <ac:spMk id="5" creationId="{9B8CDC23-AC84-4FDC-A4B0-9C536206C3DA}"/>
          </ac:spMkLst>
        </pc:spChg>
        <pc:spChg chg="add del mod">
          <ac:chgData name="琴 現景" userId="7a258533-c568-4d73-a1c5-79cbcd101565" providerId="ADAL" clId="{89EDB804-0668-45FC-A851-E28218F5E1E9}" dt="2020-06-15T14:28:33.676" v="1372" actId="478"/>
          <ac:spMkLst>
            <pc:docMk/>
            <pc:sldMk cId="2616993596" sldId="267"/>
            <ac:spMk id="7" creationId="{06A45845-F629-47D2-AC9E-B332260F6D39}"/>
          </ac:spMkLst>
        </pc:spChg>
        <pc:spChg chg="add mod">
          <ac:chgData name="琴 現景" userId="7a258533-c568-4d73-a1c5-79cbcd101565" providerId="ADAL" clId="{89EDB804-0668-45FC-A851-E28218F5E1E9}" dt="2020-06-15T14:28:40.533" v="1396"/>
          <ac:spMkLst>
            <pc:docMk/>
            <pc:sldMk cId="2616993596" sldId="267"/>
            <ac:spMk id="8" creationId="{E3A0D290-96FC-4E20-90FD-BD7F7DA83844}"/>
          </ac:spMkLst>
        </pc:spChg>
      </pc:sldChg>
      <pc:sldChg chg="modSp">
        <pc:chgData name="琴 現景" userId="7a258533-c568-4d73-a1c5-79cbcd101565" providerId="ADAL" clId="{89EDB804-0668-45FC-A851-E28218F5E1E9}" dt="2020-06-15T14:34:46.187" v="1415" actId="113"/>
        <pc:sldMkLst>
          <pc:docMk/>
          <pc:sldMk cId="461704375" sldId="268"/>
        </pc:sldMkLst>
        <pc:spChg chg="mod">
          <ac:chgData name="琴 現景" userId="7a258533-c568-4d73-a1c5-79cbcd101565" providerId="ADAL" clId="{89EDB804-0668-45FC-A851-E28218F5E1E9}" dt="2020-06-15T07:41:51.328" v="700" actId="113"/>
          <ac:spMkLst>
            <pc:docMk/>
            <pc:sldMk cId="461704375" sldId="268"/>
            <ac:spMk id="2" creationId="{54C64C3F-FB2A-4218-96D1-10DBCD5EBBC8}"/>
          </ac:spMkLst>
        </pc:spChg>
        <pc:spChg chg="mod">
          <ac:chgData name="琴 現景" userId="7a258533-c568-4d73-a1c5-79cbcd101565" providerId="ADAL" clId="{89EDB804-0668-45FC-A851-E28218F5E1E9}" dt="2020-06-15T14:34:46.187" v="1415" actId="113"/>
          <ac:spMkLst>
            <pc:docMk/>
            <pc:sldMk cId="461704375" sldId="268"/>
            <ac:spMk id="7" creationId="{D5B3FBC8-BCAB-4ECD-871E-DEF8A917A0D9}"/>
          </ac:spMkLst>
        </pc:spChg>
        <pc:graphicFrameChg chg="mod">
          <ac:chgData name="琴 現景" userId="7a258533-c568-4d73-a1c5-79cbcd101565" providerId="ADAL" clId="{89EDB804-0668-45FC-A851-E28218F5E1E9}" dt="2020-06-15T14:32:03.442" v="1400" actId="1076"/>
          <ac:graphicFrameMkLst>
            <pc:docMk/>
            <pc:sldMk cId="461704375" sldId="268"/>
            <ac:graphicFrameMk id="6" creationId="{28086913-6881-4CCD-83EF-8733259FAF5A}"/>
          </ac:graphicFrameMkLst>
        </pc:graphicFrameChg>
      </pc:sldChg>
      <pc:sldChg chg="delSp modSp">
        <pc:chgData name="琴 現景" userId="7a258533-c568-4d73-a1c5-79cbcd101565" providerId="ADAL" clId="{89EDB804-0668-45FC-A851-E28218F5E1E9}" dt="2020-06-15T14:36:53.940" v="1428" actId="478"/>
        <pc:sldMkLst>
          <pc:docMk/>
          <pc:sldMk cId="3455364776" sldId="269"/>
        </pc:sldMkLst>
        <pc:spChg chg="mod">
          <ac:chgData name="琴 現景" userId="7a258533-c568-4d73-a1c5-79cbcd101565" providerId="ADAL" clId="{89EDB804-0668-45FC-A851-E28218F5E1E9}" dt="2020-06-15T07:42:28.807" v="705" actId="255"/>
          <ac:spMkLst>
            <pc:docMk/>
            <pc:sldMk cId="3455364776" sldId="269"/>
            <ac:spMk id="2" creationId="{54C64C3F-FB2A-4218-96D1-10DBCD5EBBC8}"/>
          </ac:spMkLst>
        </pc:spChg>
        <pc:spChg chg="mod">
          <ac:chgData name="琴 現景" userId="7a258533-c568-4d73-a1c5-79cbcd101565" providerId="ADAL" clId="{89EDB804-0668-45FC-A851-E28218F5E1E9}" dt="2020-06-15T14:36:38.195" v="1425" actId="1076"/>
          <ac:spMkLst>
            <pc:docMk/>
            <pc:sldMk cId="3455364776" sldId="269"/>
            <ac:spMk id="7" creationId="{1978CCC7-9E38-42D9-8BAD-412C28771B0D}"/>
          </ac:spMkLst>
        </pc:spChg>
        <pc:picChg chg="del mod">
          <ac:chgData name="琴 現景" userId="7a258533-c568-4d73-a1c5-79cbcd101565" providerId="ADAL" clId="{89EDB804-0668-45FC-A851-E28218F5E1E9}" dt="2020-06-15T14:36:53.940" v="1428" actId="478"/>
          <ac:picMkLst>
            <pc:docMk/>
            <pc:sldMk cId="3455364776" sldId="269"/>
            <ac:picMk id="3" creationId="{2D1BBFB6-F2C9-47EF-B24C-E4C53386F8C5}"/>
          </ac:picMkLst>
        </pc:picChg>
      </pc:sldChg>
      <pc:sldChg chg="addSp delSp modSp">
        <pc:chgData name="琴 現景" userId="7a258533-c568-4d73-a1c5-79cbcd101565" providerId="ADAL" clId="{89EDB804-0668-45FC-A851-E28218F5E1E9}" dt="2020-06-15T14:39:09.489" v="1450" actId="20577"/>
        <pc:sldMkLst>
          <pc:docMk/>
          <pc:sldMk cId="3778994486" sldId="270"/>
        </pc:sldMkLst>
        <pc:spChg chg="mod">
          <ac:chgData name="琴 現景" userId="7a258533-c568-4d73-a1c5-79cbcd101565" providerId="ADAL" clId="{89EDB804-0668-45FC-A851-E28218F5E1E9}" dt="2020-06-15T07:42:18.855" v="703" actId="113"/>
          <ac:spMkLst>
            <pc:docMk/>
            <pc:sldMk cId="3778994486" sldId="270"/>
            <ac:spMk id="2" creationId="{54C64C3F-FB2A-4218-96D1-10DBCD5EBBC8}"/>
          </ac:spMkLst>
        </pc:spChg>
        <pc:spChg chg="mod">
          <ac:chgData name="琴 現景" userId="7a258533-c568-4d73-a1c5-79cbcd101565" providerId="ADAL" clId="{89EDB804-0668-45FC-A851-E28218F5E1E9}" dt="2020-06-15T14:39:09.489" v="1450" actId="20577"/>
          <ac:spMkLst>
            <pc:docMk/>
            <pc:sldMk cId="3778994486" sldId="270"/>
            <ac:spMk id="3" creationId="{73B3D8FA-CDE8-4F8C-8316-B69D417AD60D}"/>
          </ac:spMkLst>
        </pc:spChg>
        <pc:spChg chg="mod">
          <ac:chgData name="琴 現景" userId="7a258533-c568-4d73-a1c5-79cbcd101565" providerId="ADAL" clId="{89EDB804-0668-45FC-A851-E28218F5E1E9}" dt="2020-06-15T14:38:21.272" v="1447" actId="2711"/>
          <ac:spMkLst>
            <pc:docMk/>
            <pc:sldMk cId="3778994486" sldId="270"/>
            <ac:spMk id="5" creationId="{33F7936C-4A88-402B-8C5B-9C3633A39602}"/>
          </ac:spMkLst>
        </pc:spChg>
        <pc:spChg chg="del mod">
          <ac:chgData name="琴 現景" userId="7a258533-c568-4d73-a1c5-79cbcd101565" providerId="ADAL" clId="{89EDB804-0668-45FC-A851-E28218F5E1E9}" dt="2020-06-15T08:00:10.406" v="947"/>
          <ac:spMkLst>
            <pc:docMk/>
            <pc:sldMk cId="3778994486" sldId="270"/>
            <ac:spMk id="6" creationId="{958F9FFC-8478-48C3-8B6D-A6F0188A84A5}"/>
          </ac:spMkLst>
        </pc:spChg>
        <pc:spChg chg="add del mod">
          <ac:chgData name="琴 現景" userId="7a258533-c568-4d73-a1c5-79cbcd101565" providerId="ADAL" clId="{89EDB804-0668-45FC-A851-E28218F5E1E9}" dt="2020-06-15T08:00:58.957" v="958"/>
          <ac:spMkLst>
            <pc:docMk/>
            <pc:sldMk cId="3778994486" sldId="270"/>
            <ac:spMk id="7" creationId="{69220F71-C8C5-4C10-B9D3-250CAF401452}"/>
          </ac:spMkLst>
        </pc:spChg>
        <pc:spChg chg="add mod">
          <ac:chgData name="琴 現景" userId="7a258533-c568-4d73-a1c5-79cbcd101565" providerId="ADAL" clId="{89EDB804-0668-45FC-A851-E28218F5E1E9}" dt="2020-06-15T14:38:21.272" v="1447" actId="2711"/>
          <ac:spMkLst>
            <pc:docMk/>
            <pc:sldMk cId="3778994486" sldId="270"/>
            <ac:spMk id="8" creationId="{81A06D07-E547-465C-AE2D-11F7A2DAD272}"/>
          </ac:spMkLst>
        </pc:spChg>
        <pc:spChg chg="add del mod">
          <ac:chgData name="琴 現景" userId="7a258533-c568-4d73-a1c5-79cbcd101565" providerId="ADAL" clId="{89EDB804-0668-45FC-A851-E28218F5E1E9}" dt="2020-06-15T08:14:34.427" v="960" actId="1076"/>
          <ac:spMkLst>
            <pc:docMk/>
            <pc:sldMk cId="3778994486" sldId="270"/>
            <ac:spMk id="9" creationId="{B2872BE9-504D-4E1A-8923-BF9F5AFC4847}"/>
          </ac:spMkLst>
        </pc:spChg>
      </pc:sldChg>
      <pc:sldChg chg="modSp">
        <pc:chgData name="琴 現景" userId="7a258533-c568-4d73-a1c5-79cbcd101565" providerId="ADAL" clId="{89EDB804-0668-45FC-A851-E28218F5E1E9}" dt="2020-06-15T14:36:09.251" v="1423" actId="1076"/>
        <pc:sldMkLst>
          <pc:docMk/>
          <pc:sldMk cId="2449067944" sldId="271"/>
        </pc:sldMkLst>
        <pc:spChg chg="mod">
          <ac:chgData name="琴 現景" userId="7a258533-c568-4d73-a1c5-79cbcd101565" providerId="ADAL" clId="{89EDB804-0668-45FC-A851-E28218F5E1E9}" dt="2020-06-15T14:34:33.426" v="1413" actId="255"/>
          <ac:spMkLst>
            <pc:docMk/>
            <pc:sldMk cId="2449067944" sldId="271"/>
            <ac:spMk id="2" creationId="{3FC91C70-CDF1-4E19-AA32-CB949BB61D48}"/>
          </ac:spMkLst>
        </pc:spChg>
        <pc:spChg chg="mod">
          <ac:chgData name="琴 現景" userId="7a258533-c568-4d73-a1c5-79cbcd101565" providerId="ADAL" clId="{89EDB804-0668-45FC-A851-E28218F5E1E9}" dt="2020-06-15T14:36:09.251" v="1423" actId="1076"/>
          <ac:spMkLst>
            <pc:docMk/>
            <pc:sldMk cId="2449067944" sldId="271"/>
            <ac:spMk id="5" creationId="{04010E64-A0D9-4C8E-A4FC-AF5B9A056AB8}"/>
          </ac:spMkLst>
        </pc:spChg>
        <pc:picChg chg="mod modCrop">
          <ac:chgData name="琴 現景" userId="7a258533-c568-4d73-a1c5-79cbcd101565" providerId="ADAL" clId="{89EDB804-0668-45FC-A851-E28218F5E1E9}" dt="2020-06-15T14:35:08.168" v="1416" actId="732"/>
          <ac:picMkLst>
            <pc:docMk/>
            <pc:sldMk cId="2449067944" sldId="271"/>
            <ac:picMk id="4" creationId="{A0F86A2B-E43B-4153-9626-08123ADEEF0B}"/>
          </ac:picMkLst>
        </pc:picChg>
      </pc:sldChg>
      <pc:sldChg chg="modSp">
        <pc:chgData name="琴 現景" userId="7a258533-c568-4d73-a1c5-79cbcd101565" providerId="ADAL" clId="{89EDB804-0668-45FC-A851-E28218F5E1E9}" dt="2020-06-15T14:25:51.079" v="1348" actId="113"/>
        <pc:sldMkLst>
          <pc:docMk/>
          <pc:sldMk cId="3914233989" sldId="273"/>
        </pc:sldMkLst>
        <pc:spChg chg="mod">
          <ac:chgData name="琴 現景" userId="7a258533-c568-4d73-a1c5-79cbcd101565" providerId="ADAL" clId="{89EDB804-0668-45FC-A851-E28218F5E1E9}" dt="2020-06-15T13:04:54.431" v="965" actId="255"/>
          <ac:spMkLst>
            <pc:docMk/>
            <pc:sldMk cId="3914233989" sldId="273"/>
            <ac:spMk id="2" creationId="{8443DEA6-BC24-4E65-B39A-0291FEA49C46}"/>
          </ac:spMkLst>
        </pc:spChg>
        <pc:spChg chg="mod">
          <ac:chgData name="琴 現景" userId="7a258533-c568-4d73-a1c5-79cbcd101565" providerId="ADAL" clId="{89EDB804-0668-45FC-A851-E28218F5E1E9}" dt="2020-06-15T14:25:51.079" v="1348" actId="113"/>
          <ac:spMkLst>
            <pc:docMk/>
            <pc:sldMk cId="3914233989" sldId="273"/>
            <ac:spMk id="3" creationId="{17607EA2-716B-45BD-B3F0-4199125A6E98}"/>
          </ac:spMkLst>
        </pc:spChg>
      </pc:sldChg>
      <pc:sldChg chg="modSp">
        <pc:chgData name="琴 現景" userId="7a258533-c568-4d73-a1c5-79cbcd101565" providerId="ADAL" clId="{89EDB804-0668-45FC-A851-E28218F5E1E9}" dt="2020-06-15T14:12:10.696" v="1140"/>
        <pc:sldMkLst>
          <pc:docMk/>
          <pc:sldMk cId="2716820596" sldId="274"/>
        </pc:sldMkLst>
        <pc:spChg chg="mod">
          <ac:chgData name="琴 現景" userId="7a258533-c568-4d73-a1c5-79cbcd101565" providerId="ADAL" clId="{89EDB804-0668-45FC-A851-E28218F5E1E9}" dt="2020-06-15T13:07:09.792" v="973" actId="255"/>
          <ac:spMkLst>
            <pc:docMk/>
            <pc:sldMk cId="2716820596" sldId="274"/>
            <ac:spMk id="2" creationId="{0C5DF874-3B6A-4756-99F5-2C8430590ABC}"/>
          </ac:spMkLst>
        </pc:spChg>
        <pc:spChg chg="mod">
          <ac:chgData name="琴 現景" userId="7a258533-c568-4d73-a1c5-79cbcd101565" providerId="ADAL" clId="{89EDB804-0668-45FC-A851-E28218F5E1E9}" dt="2020-06-15T14:12:10.696" v="1140"/>
          <ac:spMkLst>
            <pc:docMk/>
            <pc:sldMk cId="2716820596" sldId="274"/>
            <ac:spMk id="3" creationId="{EE826614-B35F-4AB0-96CC-B0CE90405A86}"/>
          </ac:spMkLst>
        </pc:spChg>
      </pc:sldChg>
      <pc:sldChg chg="modSp">
        <pc:chgData name="琴 現景" userId="7a258533-c568-4d73-a1c5-79cbcd101565" providerId="ADAL" clId="{89EDB804-0668-45FC-A851-E28218F5E1E9}" dt="2020-06-15T14:10:45.500" v="1108" actId="1076"/>
        <pc:sldMkLst>
          <pc:docMk/>
          <pc:sldMk cId="2651878284" sldId="275"/>
        </pc:sldMkLst>
        <pc:spChg chg="mod">
          <ac:chgData name="琴 現景" userId="7a258533-c568-4d73-a1c5-79cbcd101565" providerId="ADAL" clId="{89EDB804-0668-45FC-A851-E28218F5E1E9}" dt="2020-06-15T13:07:04.904" v="972" actId="255"/>
          <ac:spMkLst>
            <pc:docMk/>
            <pc:sldMk cId="2651878284" sldId="275"/>
            <ac:spMk id="2" creationId="{276BD2FD-6A5D-4349-B61B-0DEC9368A420}"/>
          </ac:spMkLst>
        </pc:spChg>
        <pc:spChg chg="mod">
          <ac:chgData name="琴 現景" userId="7a258533-c568-4d73-a1c5-79cbcd101565" providerId="ADAL" clId="{89EDB804-0668-45FC-A851-E28218F5E1E9}" dt="2020-06-15T14:10:45.500" v="1108" actId="1076"/>
          <ac:spMkLst>
            <pc:docMk/>
            <pc:sldMk cId="2651878284" sldId="275"/>
            <ac:spMk id="3" creationId="{773C3EAA-34DE-4EA0-805D-014AA43C0D80}"/>
          </ac:spMkLst>
        </pc:spChg>
      </pc:sldChg>
      <pc:sldChg chg="addSp delSp modSp">
        <pc:chgData name="琴 現景" userId="7a258533-c568-4d73-a1c5-79cbcd101565" providerId="ADAL" clId="{89EDB804-0668-45FC-A851-E28218F5E1E9}" dt="2020-06-15T14:11:06.468" v="1111" actId="478"/>
        <pc:sldMkLst>
          <pc:docMk/>
          <pc:sldMk cId="1368515238" sldId="276"/>
        </pc:sldMkLst>
        <pc:spChg chg="mod">
          <ac:chgData name="琴 現景" userId="7a258533-c568-4d73-a1c5-79cbcd101565" providerId="ADAL" clId="{89EDB804-0668-45FC-A851-E28218F5E1E9}" dt="2020-06-15T13:06:59.303" v="971" actId="255"/>
          <ac:spMkLst>
            <pc:docMk/>
            <pc:sldMk cId="1368515238" sldId="276"/>
            <ac:spMk id="2" creationId="{595D75F6-02F0-4EF8-8C18-9117B06C60C6}"/>
          </ac:spMkLst>
        </pc:spChg>
        <pc:spChg chg="del">
          <ac:chgData name="琴 現景" userId="7a258533-c568-4d73-a1c5-79cbcd101565" providerId="ADAL" clId="{89EDB804-0668-45FC-A851-E28218F5E1E9}" dt="2020-06-15T14:10:57.244" v="1109" actId="478"/>
          <ac:spMkLst>
            <pc:docMk/>
            <pc:sldMk cId="1368515238" sldId="276"/>
            <ac:spMk id="3" creationId="{1DA702B8-262C-42B6-812B-EDEFAF8A9A0B}"/>
          </ac:spMkLst>
        </pc:spChg>
        <pc:spChg chg="add del mod">
          <ac:chgData name="琴 現景" userId="7a258533-c568-4d73-a1c5-79cbcd101565" providerId="ADAL" clId="{89EDB804-0668-45FC-A851-E28218F5E1E9}" dt="2020-06-15T14:11:06.468" v="1111" actId="478"/>
          <ac:spMkLst>
            <pc:docMk/>
            <pc:sldMk cId="1368515238" sldId="276"/>
            <ac:spMk id="5" creationId="{90DC0C62-614C-46CD-8332-E0CFD93CA67E}"/>
          </ac:spMkLst>
        </pc:spChg>
        <pc:spChg chg="add">
          <ac:chgData name="琴 現景" userId="7a258533-c568-4d73-a1c5-79cbcd101565" providerId="ADAL" clId="{89EDB804-0668-45FC-A851-E28218F5E1E9}" dt="2020-06-15T14:11:01.061" v="1110"/>
          <ac:spMkLst>
            <pc:docMk/>
            <pc:sldMk cId="1368515238" sldId="276"/>
            <ac:spMk id="6" creationId="{E6E98F56-4D62-46C7-BD4E-281B3A25EB16}"/>
          </ac:spMkLst>
        </pc:spChg>
      </pc:sldChg>
      <pc:sldChg chg="addSp delSp modSp">
        <pc:chgData name="琴 現景" userId="7a258533-c568-4d73-a1c5-79cbcd101565" providerId="ADAL" clId="{89EDB804-0668-45FC-A851-E28218F5E1E9}" dt="2020-06-15T14:21:58.399" v="1343" actId="2710"/>
        <pc:sldMkLst>
          <pc:docMk/>
          <pc:sldMk cId="2963116687" sldId="277"/>
        </pc:sldMkLst>
        <pc:spChg chg="mod">
          <ac:chgData name="琴 現景" userId="7a258533-c568-4d73-a1c5-79cbcd101565" providerId="ADAL" clId="{89EDB804-0668-45FC-A851-E28218F5E1E9}" dt="2020-06-15T13:06:55.082" v="970" actId="255"/>
          <ac:spMkLst>
            <pc:docMk/>
            <pc:sldMk cId="2963116687" sldId="277"/>
            <ac:spMk id="2" creationId="{2C16230A-33BD-4061-9E75-C411971E7963}"/>
          </ac:spMkLst>
        </pc:spChg>
        <pc:spChg chg="del mod">
          <ac:chgData name="琴 現景" userId="7a258533-c568-4d73-a1c5-79cbcd101565" providerId="ADAL" clId="{89EDB804-0668-45FC-A851-E28218F5E1E9}" dt="2020-06-15T14:11:10.789" v="1112" actId="478"/>
          <ac:spMkLst>
            <pc:docMk/>
            <pc:sldMk cId="2963116687" sldId="277"/>
            <ac:spMk id="3" creationId="{97984D4A-D184-45CD-A815-97DD48DB22A8}"/>
          </ac:spMkLst>
        </pc:spChg>
        <pc:spChg chg="add del mod">
          <ac:chgData name="琴 現景" userId="7a258533-c568-4d73-a1c5-79cbcd101565" providerId="ADAL" clId="{89EDB804-0668-45FC-A851-E28218F5E1E9}" dt="2020-06-15T14:11:13.206" v="1113" actId="478"/>
          <ac:spMkLst>
            <pc:docMk/>
            <pc:sldMk cId="2963116687" sldId="277"/>
            <ac:spMk id="5" creationId="{79553B93-D960-4506-A15E-E69B6FA736BE}"/>
          </ac:spMkLst>
        </pc:spChg>
        <pc:spChg chg="add mod">
          <ac:chgData name="琴 現景" userId="7a258533-c568-4d73-a1c5-79cbcd101565" providerId="ADAL" clId="{89EDB804-0668-45FC-A851-E28218F5E1E9}" dt="2020-06-15T14:21:58.399" v="1343" actId="2710"/>
          <ac:spMkLst>
            <pc:docMk/>
            <pc:sldMk cId="2963116687" sldId="277"/>
            <ac:spMk id="6" creationId="{4548EA42-789D-4B22-842F-F6F5CEEAD8C7}"/>
          </ac:spMkLst>
        </pc:spChg>
      </pc:sldChg>
      <pc:sldChg chg="modSp">
        <pc:chgData name="琴 現景" userId="7a258533-c568-4d73-a1c5-79cbcd101565" providerId="ADAL" clId="{89EDB804-0668-45FC-A851-E28218F5E1E9}" dt="2020-06-15T14:19:40.321" v="1342" actId="20577"/>
        <pc:sldMkLst>
          <pc:docMk/>
          <pc:sldMk cId="3936427246" sldId="279"/>
        </pc:sldMkLst>
        <pc:spChg chg="mod">
          <ac:chgData name="琴 現景" userId="7a258533-c568-4d73-a1c5-79cbcd101565" providerId="ADAL" clId="{89EDB804-0668-45FC-A851-E28218F5E1E9}" dt="2020-06-15T13:06:47.554" v="968" actId="255"/>
          <ac:spMkLst>
            <pc:docMk/>
            <pc:sldMk cId="3936427246" sldId="279"/>
            <ac:spMk id="2" creationId="{AAE03D64-E133-4C88-9AF1-9531C1D06081}"/>
          </ac:spMkLst>
        </pc:spChg>
        <pc:spChg chg="mod">
          <ac:chgData name="琴 現景" userId="7a258533-c568-4d73-a1c5-79cbcd101565" providerId="ADAL" clId="{89EDB804-0668-45FC-A851-E28218F5E1E9}" dt="2020-06-15T14:19:40.321" v="1342" actId="20577"/>
          <ac:spMkLst>
            <pc:docMk/>
            <pc:sldMk cId="3936427246" sldId="279"/>
            <ac:spMk id="3" creationId="{8B7AB3FE-9FD8-43EF-907E-B2BAA14F84BA}"/>
          </ac:spMkLst>
        </pc:spChg>
      </pc:sldChg>
      <pc:sldChg chg="addSp delSp modSp">
        <pc:chgData name="琴 現景" userId="7a258533-c568-4d73-a1c5-79cbcd101565" providerId="ADAL" clId="{89EDB804-0668-45FC-A851-E28218F5E1E9}" dt="2020-06-15T14:11:20.341" v="1117"/>
        <pc:sldMkLst>
          <pc:docMk/>
          <pc:sldMk cId="2172318380" sldId="280"/>
        </pc:sldMkLst>
        <pc:spChg chg="mod">
          <ac:chgData name="琴 現景" userId="7a258533-c568-4d73-a1c5-79cbcd101565" providerId="ADAL" clId="{89EDB804-0668-45FC-A851-E28218F5E1E9}" dt="2020-06-15T13:06:51.089" v="969" actId="255"/>
          <ac:spMkLst>
            <pc:docMk/>
            <pc:sldMk cId="2172318380" sldId="280"/>
            <ac:spMk id="2" creationId="{C6473281-82DD-4251-ABB8-D3B76654A7FC}"/>
          </ac:spMkLst>
        </pc:spChg>
        <pc:spChg chg="del mod">
          <ac:chgData name="琴 現景" userId="7a258533-c568-4d73-a1c5-79cbcd101565" providerId="ADAL" clId="{89EDB804-0668-45FC-A851-E28218F5E1E9}" dt="2020-06-15T14:11:18.410" v="1115" actId="478"/>
          <ac:spMkLst>
            <pc:docMk/>
            <pc:sldMk cId="2172318380" sldId="280"/>
            <ac:spMk id="3" creationId="{13CDDADE-0634-4A18-9EEE-4ECEB7A3DED3}"/>
          </ac:spMkLst>
        </pc:spChg>
        <pc:spChg chg="add del mod">
          <ac:chgData name="琴 現景" userId="7a258533-c568-4d73-a1c5-79cbcd101565" providerId="ADAL" clId="{89EDB804-0668-45FC-A851-E28218F5E1E9}" dt="2020-06-15T14:11:19.992" v="1116" actId="478"/>
          <ac:spMkLst>
            <pc:docMk/>
            <pc:sldMk cId="2172318380" sldId="280"/>
            <ac:spMk id="5" creationId="{AA694D04-97BE-4202-A9C0-5F6462B2F356}"/>
          </ac:spMkLst>
        </pc:spChg>
        <pc:spChg chg="add">
          <ac:chgData name="琴 現景" userId="7a258533-c568-4d73-a1c5-79cbcd101565" providerId="ADAL" clId="{89EDB804-0668-45FC-A851-E28218F5E1E9}" dt="2020-06-15T14:11:20.341" v="1117"/>
          <ac:spMkLst>
            <pc:docMk/>
            <pc:sldMk cId="2172318380" sldId="280"/>
            <ac:spMk id="6" creationId="{31AD1C47-320D-49CD-92D1-DDE0B55B2379}"/>
          </ac:spMkLst>
        </pc:spChg>
      </pc:sldChg>
    </pc:docChg>
  </pc:docChgLst>
  <pc:docChgLst>
    <pc:chgData name="林 ナリ" userId="S::sp190952@cresco.co.jp::4d067563-a270-40e3-8461-e6dc7123c3cc" providerId="AD" clId="Web-{0C9881B7-AEE8-45BF-ADEF-964A2A23CB91}"/>
    <pc:docChg chg="modSld">
      <pc:chgData name="林 ナリ" userId="S::sp190952@cresco.co.jp::4d067563-a270-40e3-8461-e6dc7123c3cc" providerId="AD" clId="Web-{0C9881B7-AEE8-45BF-ADEF-964A2A23CB91}" dt="2020-06-15T12:30:07.418" v="624" actId="20577"/>
      <pc:docMkLst>
        <pc:docMk/>
      </pc:docMkLst>
      <pc:sldChg chg="modSp">
        <pc:chgData name="林 ナリ" userId="S::sp190952@cresco.co.jp::4d067563-a270-40e3-8461-e6dc7123c3cc" providerId="AD" clId="Web-{0C9881B7-AEE8-45BF-ADEF-964A2A23CB91}" dt="2020-06-15T12:30:07.418" v="623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0C9881B7-AEE8-45BF-ADEF-964A2A23CB91}" dt="2020-06-15T12:30:07.418" v="623" actId="20577"/>
          <ac:spMkLst>
            <pc:docMk/>
            <pc:sldMk cId="2716820596" sldId="274"/>
            <ac:spMk id="3" creationId="{EE826614-B35F-4AB0-96CC-B0CE90405A86}"/>
          </ac:spMkLst>
        </pc:spChg>
      </pc:sldChg>
      <pc:sldChg chg="modSp">
        <pc:chgData name="林 ナリ" userId="S::sp190952@cresco.co.jp::4d067563-a270-40e3-8461-e6dc7123c3cc" providerId="AD" clId="Web-{0C9881B7-AEE8-45BF-ADEF-964A2A23CB91}" dt="2020-06-15T12:25:02.917" v="227" actId="20577"/>
        <pc:sldMkLst>
          <pc:docMk/>
          <pc:sldMk cId="3936427246" sldId="279"/>
        </pc:sldMkLst>
        <pc:spChg chg="mod">
          <ac:chgData name="林 ナリ" userId="S::sp190952@cresco.co.jp::4d067563-a270-40e3-8461-e6dc7123c3cc" providerId="AD" clId="Web-{0C9881B7-AEE8-45BF-ADEF-964A2A23CB91}" dt="2020-06-15T12:25:02.917" v="227" actId="20577"/>
          <ac:spMkLst>
            <pc:docMk/>
            <pc:sldMk cId="3936427246" sldId="279"/>
            <ac:spMk id="3" creationId="{8B7AB3FE-9FD8-43EF-907E-B2BAA14F84BA}"/>
          </ac:spMkLst>
        </pc:spChg>
      </pc:sldChg>
    </pc:docChg>
  </pc:docChgLst>
  <pc:docChgLst>
    <pc:chgData name="SEC 德竹 陸" userId="S::r-tokutake@cresco.co.jp::e53bec64-7e6c-47d8-ac73-9da3dad95f38" providerId="AD" clId="Web-{0CF0FC8B-109D-4AAA-B6A6-3BF78F2F12C3}"/>
    <pc:docChg chg="addSld modSld">
      <pc:chgData name="SEC 德竹 陸" userId="S::r-tokutake@cresco.co.jp::e53bec64-7e6c-47d8-ac73-9da3dad95f38" providerId="AD" clId="Web-{0CF0FC8B-109D-4AAA-B6A6-3BF78F2F12C3}" dt="2020-06-15T08:44:41.098" v="407" actId="20577"/>
      <pc:docMkLst>
        <pc:docMk/>
      </pc:docMkLst>
      <pc:sldChg chg="modSp">
        <pc:chgData name="SEC 德竹 陸" userId="S::r-tokutake@cresco.co.jp::e53bec64-7e6c-47d8-ac73-9da3dad95f38" providerId="AD" clId="Web-{0CF0FC8B-109D-4AAA-B6A6-3BF78F2F12C3}" dt="2020-06-15T08:34:06.411" v="209" actId="20577"/>
        <pc:sldMkLst>
          <pc:docMk/>
          <pc:sldMk cId="1255168191" sldId="264"/>
        </pc:sldMkLst>
        <pc:spChg chg="mod">
          <ac:chgData name="SEC 德竹 陸" userId="S::r-tokutake@cresco.co.jp::e53bec64-7e6c-47d8-ac73-9da3dad95f38" providerId="AD" clId="Web-{0CF0FC8B-109D-4AAA-B6A6-3BF78F2F12C3}" dt="2020-06-15T08:34:06.411" v="209" actId="20577"/>
          <ac:spMkLst>
            <pc:docMk/>
            <pc:sldMk cId="1255168191" sldId="264"/>
            <ac:spMk id="3" creationId="{73B3D8FA-CDE8-4F8C-8316-B69D417AD60D}"/>
          </ac:spMkLst>
        </pc:spChg>
        <pc:spChg chg="mod">
          <ac:chgData name="SEC 德竹 陸" userId="S::r-tokutake@cresco.co.jp::e53bec64-7e6c-47d8-ac73-9da3dad95f38" providerId="AD" clId="Web-{0CF0FC8B-109D-4AAA-B6A6-3BF78F2F12C3}" dt="2020-06-15T08:33:58.677" v="206" actId="20577"/>
          <ac:spMkLst>
            <pc:docMk/>
            <pc:sldMk cId="1255168191" sldId="264"/>
            <ac:spMk id="14" creationId="{4D1BFB9B-D914-4D90-8F99-7104A652E760}"/>
          </ac:spMkLst>
        </pc:spChg>
      </pc:sldChg>
      <pc:sldChg chg="addSp delSp modSp">
        <pc:chgData name="SEC 德竹 陸" userId="S::r-tokutake@cresco.co.jp::e53bec64-7e6c-47d8-ac73-9da3dad95f38" providerId="AD" clId="Web-{0CF0FC8B-109D-4AAA-B6A6-3BF78F2F12C3}" dt="2020-06-15T08:42:11.192" v="338"/>
        <pc:sldMkLst>
          <pc:docMk/>
          <pc:sldMk cId="461704375" sldId="268"/>
        </pc:sldMkLst>
        <pc:spChg chg="del">
          <ac:chgData name="SEC 德竹 陸" userId="S::r-tokutake@cresco.co.jp::e53bec64-7e6c-47d8-ac73-9da3dad95f38" providerId="AD" clId="Web-{0CF0FC8B-109D-4AAA-B6A6-3BF78F2F12C3}" dt="2020-06-15T08:27:10.427" v="29"/>
          <ac:spMkLst>
            <pc:docMk/>
            <pc:sldMk cId="461704375" sldId="268"/>
            <ac:spMk id="5" creationId="{AF4D2A41-23E2-424E-8F82-CB1208ECE478}"/>
          </ac:spMkLst>
        </pc:spChg>
        <pc:spChg chg="add mod">
          <ac:chgData name="SEC 德竹 陸" userId="S::r-tokutake@cresco.co.jp::e53bec64-7e6c-47d8-ac73-9da3dad95f38" providerId="AD" clId="Web-{0CF0FC8B-109D-4AAA-B6A6-3BF78F2F12C3}" dt="2020-06-15T08:33:22.865" v="205" actId="1076"/>
          <ac:spMkLst>
            <pc:docMk/>
            <pc:sldMk cId="461704375" sldId="268"/>
            <ac:spMk id="7" creationId="{D5B3FBC8-BCAB-4ECD-871E-DEF8A917A0D9}"/>
          </ac:spMkLst>
        </pc:spChg>
        <pc:graphicFrameChg chg="add del">
          <ac:chgData name="SEC 德竹 陸" userId="S::r-tokutake@cresco.co.jp::e53bec64-7e6c-47d8-ac73-9da3dad95f38" providerId="AD" clId="Web-{0CF0FC8B-109D-4AAA-B6A6-3BF78F2F12C3}" dt="2020-06-15T08:25:16.849" v="1"/>
          <ac:graphicFrameMkLst>
            <pc:docMk/>
            <pc:sldMk cId="461704375" sldId="268"/>
            <ac:graphicFrameMk id="4" creationId="{A59C3E33-209B-40A0-B8C3-ECA1CFF1A567}"/>
          </ac:graphicFrameMkLst>
        </pc:graphicFrameChg>
        <pc:graphicFrameChg chg="add mod modGraphic">
          <ac:chgData name="SEC 德竹 陸" userId="S::r-tokutake@cresco.co.jp::e53bec64-7e6c-47d8-ac73-9da3dad95f38" providerId="AD" clId="Web-{0CF0FC8B-109D-4AAA-B6A6-3BF78F2F12C3}" dt="2020-06-15T08:42:11.192" v="338"/>
          <ac:graphicFrameMkLst>
            <pc:docMk/>
            <pc:sldMk cId="461704375" sldId="268"/>
            <ac:graphicFrameMk id="6" creationId="{28086913-6881-4CCD-83EF-8733259FAF5A}"/>
          </ac:graphicFrameMkLst>
        </pc:graphicFrameChg>
      </pc:sldChg>
      <pc:sldChg chg="modSp">
        <pc:chgData name="SEC 德竹 陸" userId="S::r-tokutake@cresco.co.jp::e53bec64-7e6c-47d8-ac73-9da3dad95f38" providerId="AD" clId="Web-{0CF0FC8B-109D-4AAA-B6A6-3BF78F2F12C3}" dt="2020-06-15T08:35:02.302" v="218" actId="20577"/>
        <pc:sldMkLst>
          <pc:docMk/>
          <pc:sldMk cId="3778994486" sldId="270"/>
        </pc:sldMkLst>
        <pc:spChg chg="mod">
          <ac:chgData name="SEC 德竹 陸" userId="S::r-tokutake@cresco.co.jp::e53bec64-7e6c-47d8-ac73-9da3dad95f38" providerId="AD" clId="Web-{0CF0FC8B-109D-4AAA-B6A6-3BF78F2F12C3}" dt="2020-06-15T08:34:57.536" v="212" actId="20577"/>
          <ac:spMkLst>
            <pc:docMk/>
            <pc:sldMk cId="3778994486" sldId="270"/>
            <ac:spMk id="3" creationId="{73B3D8FA-CDE8-4F8C-8316-B69D417AD60D}"/>
          </ac:spMkLst>
        </pc:spChg>
        <pc:spChg chg="mod">
          <ac:chgData name="SEC 德竹 陸" userId="S::r-tokutake@cresco.co.jp::e53bec64-7e6c-47d8-ac73-9da3dad95f38" providerId="AD" clId="Web-{0CF0FC8B-109D-4AAA-B6A6-3BF78F2F12C3}" dt="2020-06-15T08:35:02.145" v="215" actId="20577"/>
          <ac:spMkLst>
            <pc:docMk/>
            <pc:sldMk cId="3778994486" sldId="270"/>
            <ac:spMk id="5" creationId="{33F7936C-4A88-402B-8C5B-9C3633A39602}"/>
          </ac:spMkLst>
        </pc:spChg>
        <pc:spChg chg="mod">
          <ac:chgData name="SEC 德竹 陸" userId="S::r-tokutake@cresco.co.jp::e53bec64-7e6c-47d8-ac73-9da3dad95f38" providerId="AD" clId="Web-{0CF0FC8B-109D-4AAA-B6A6-3BF78F2F12C3}" dt="2020-06-15T08:35:02.302" v="218" actId="20577"/>
          <ac:spMkLst>
            <pc:docMk/>
            <pc:sldMk cId="3778994486" sldId="270"/>
            <ac:spMk id="8" creationId="{81A06D07-E547-465C-AE2D-11F7A2DAD272}"/>
          </ac:spMkLst>
        </pc:spChg>
      </pc:sldChg>
      <pc:sldChg chg="addSp delSp modSp new">
        <pc:chgData name="SEC 德竹 陸" userId="S::r-tokutake@cresco.co.jp::e53bec64-7e6c-47d8-ac73-9da3dad95f38" providerId="AD" clId="Web-{0CF0FC8B-109D-4AAA-B6A6-3BF78F2F12C3}" dt="2020-06-15T08:40:42.582" v="322" actId="14100"/>
        <pc:sldMkLst>
          <pc:docMk/>
          <pc:sldMk cId="2449067944" sldId="271"/>
        </pc:sldMkLst>
        <pc:spChg chg="mod">
          <ac:chgData name="SEC 德竹 陸" userId="S::r-tokutake@cresco.co.jp::e53bec64-7e6c-47d8-ac73-9da3dad95f38" providerId="AD" clId="Web-{0CF0FC8B-109D-4AAA-B6A6-3BF78F2F12C3}" dt="2020-06-15T08:36:16.723" v="248" actId="20577"/>
          <ac:spMkLst>
            <pc:docMk/>
            <pc:sldMk cId="2449067944" sldId="271"/>
            <ac:spMk id="2" creationId="{3FC91C70-CDF1-4E19-AA32-CB949BB61D48}"/>
          </ac:spMkLst>
        </pc:spChg>
        <pc:spChg chg="del">
          <ac:chgData name="SEC 德竹 陸" userId="S::r-tokutake@cresco.co.jp::e53bec64-7e6c-47d8-ac73-9da3dad95f38" providerId="AD" clId="Web-{0CF0FC8B-109D-4AAA-B6A6-3BF78F2F12C3}" dt="2020-06-15T08:38:54.567" v="251"/>
          <ac:spMkLst>
            <pc:docMk/>
            <pc:sldMk cId="2449067944" sldId="271"/>
            <ac:spMk id="3" creationId="{EBA506F3-6F70-4B11-9708-82DA6F4DC9A3}"/>
          </ac:spMkLst>
        </pc:spChg>
        <pc:spChg chg="add mod">
          <ac:chgData name="SEC 德竹 陸" userId="S::r-tokutake@cresco.co.jp::e53bec64-7e6c-47d8-ac73-9da3dad95f38" providerId="AD" clId="Web-{0CF0FC8B-109D-4AAA-B6A6-3BF78F2F12C3}" dt="2020-06-15T08:40:42.582" v="322" actId="14100"/>
          <ac:spMkLst>
            <pc:docMk/>
            <pc:sldMk cId="2449067944" sldId="271"/>
            <ac:spMk id="5" creationId="{04010E64-A0D9-4C8E-A4FC-AF5B9A056AB8}"/>
          </ac:spMkLst>
        </pc:spChg>
        <pc:picChg chg="add mod ord">
          <ac:chgData name="SEC 德竹 陸" userId="S::r-tokutake@cresco.co.jp::e53bec64-7e6c-47d8-ac73-9da3dad95f38" providerId="AD" clId="Web-{0CF0FC8B-109D-4AAA-B6A6-3BF78F2F12C3}" dt="2020-06-15T08:40:10.832" v="315" actId="1076"/>
          <ac:picMkLst>
            <pc:docMk/>
            <pc:sldMk cId="2449067944" sldId="271"/>
            <ac:picMk id="4" creationId="{A0F86A2B-E43B-4153-9626-08123ADEEF0B}"/>
          </ac:picMkLst>
        </pc:picChg>
      </pc:sldChg>
      <pc:sldChg chg="modSp new">
        <pc:chgData name="SEC 德竹 陸" userId="S::r-tokutake@cresco.co.jp::e53bec64-7e6c-47d8-ac73-9da3dad95f38" providerId="AD" clId="Web-{0CF0FC8B-109D-4AAA-B6A6-3BF78F2F12C3}" dt="2020-06-15T08:44:32.301" v="405" actId="20577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0CF0FC8B-109D-4AAA-B6A6-3BF78F2F12C3}" dt="2020-06-15T08:42:59.645" v="340" actId="20577"/>
          <ac:spMkLst>
            <pc:docMk/>
            <pc:sldMk cId="1270839753" sldId="272"/>
            <ac:spMk id="2" creationId="{0F42637E-1D2E-4362-8317-5A666DDE6D88}"/>
          </ac:spMkLst>
        </pc:spChg>
        <pc:spChg chg="mod">
          <ac:chgData name="SEC 德竹 陸" userId="S::r-tokutake@cresco.co.jp::e53bec64-7e6c-47d8-ac73-9da3dad95f38" providerId="AD" clId="Web-{0CF0FC8B-109D-4AAA-B6A6-3BF78F2F12C3}" dt="2020-06-15T08:44:32.301" v="405" actId="20577"/>
          <ac:spMkLst>
            <pc:docMk/>
            <pc:sldMk cId="1270839753" sldId="272"/>
            <ac:spMk id="3" creationId="{FE8F67AF-5278-4245-AC0A-D2441DA64C5E}"/>
          </ac:spMkLst>
        </pc:spChg>
      </pc:sldChg>
    </pc:docChg>
  </pc:docChgLst>
  <pc:docChgLst>
    <pc:chgData name="琴 現景" userId="S::sp190951@cresco.co.jp::7a258533-c568-4d73-a1c5-79cbcd101565" providerId="AD" clId="Web-{1F7F2074-EDD6-44A0-B902-3BA393C74310}"/>
    <pc:docChg chg="modSld">
      <pc:chgData name="琴 現景" userId="S::sp190951@cresco.co.jp::7a258533-c568-4d73-a1c5-79cbcd101565" providerId="AD" clId="Web-{1F7F2074-EDD6-44A0-B902-3BA393C74310}" dt="2020-06-15T07:18:57.476" v="0" actId="1076"/>
      <pc:docMkLst>
        <pc:docMk/>
      </pc:docMkLst>
      <pc:sldChg chg="modSp">
        <pc:chgData name="琴 現景" userId="S::sp190951@cresco.co.jp::7a258533-c568-4d73-a1c5-79cbcd101565" providerId="AD" clId="Web-{1F7F2074-EDD6-44A0-B902-3BA393C74310}" dt="2020-06-15T07:18:57.476" v="0" actId="1076"/>
        <pc:sldMkLst>
          <pc:docMk/>
          <pc:sldMk cId="2732276441" sldId="257"/>
        </pc:sldMkLst>
        <pc:spChg chg="mod">
          <ac:chgData name="琴 現景" userId="S::sp190951@cresco.co.jp::7a258533-c568-4d73-a1c5-79cbcd101565" providerId="AD" clId="Web-{1F7F2074-EDD6-44A0-B902-3BA393C74310}" dt="2020-06-15T07:18:57.476" v="0" actId="1076"/>
          <ac:spMkLst>
            <pc:docMk/>
            <pc:sldMk cId="2732276441" sldId="257"/>
            <ac:spMk id="3" creationId="{76CAD61C-A955-4FCD-A1E4-80CD2A75FF1E}"/>
          </ac:spMkLst>
        </pc:spChg>
      </pc:sldChg>
    </pc:docChg>
  </pc:docChgLst>
  <pc:docChgLst>
    <pc:chgData name="金 ドンヒョン" userId="S::sp190955@cresco.co.jp::87967aa2-7410-4d1f-8be5-53423f101982" providerId="AD" clId="Web-{B0C705C4-D193-4AA9-9B17-6B522E04E1BB}"/>
    <pc:docChg chg="addSld modSld">
      <pc:chgData name="金 ドンヒョン" userId="S::sp190955@cresco.co.jp::87967aa2-7410-4d1f-8be5-53423f101982" providerId="AD" clId="Web-{B0C705C4-D193-4AA9-9B17-6B522E04E1BB}" dt="2020-06-15T07:46:03.874" v="1254" actId="20577"/>
      <pc:docMkLst>
        <pc:docMk/>
      </pc:docMkLst>
      <pc:sldChg chg="modSp">
        <pc:chgData name="金 ドンヒョン" userId="S::sp190955@cresco.co.jp::87967aa2-7410-4d1f-8be5-53423f101982" providerId="AD" clId="Web-{B0C705C4-D193-4AA9-9B17-6B522E04E1BB}" dt="2020-06-15T07:13:52.527" v="95" actId="20577"/>
        <pc:sldMkLst>
          <pc:docMk/>
          <pc:sldMk cId="2835419709" sldId="258"/>
        </pc:sldMkLst>
        <pc:spChg chg="mod">
          <ac:chgData name="金 ドンヒョン" userId="S::sp190955@cresco.co.jp::87967aa2-7410-4d1f-8be5-53423f101982" providerId="AD" clId="Web-{B0C705C4-D193-4AA9-9B17-6B522E04E1BB}" dt="2020-06-15T07:13:52.527" v="95" actId="20577"/>
          <ac:spMkLst>
            <pc:docMk/>
            <pc:sldMk cId="2835419709" sldId="258"/>
            <ac:spMk id="3" creationId="{76CAD61C-A955-4FCD-A1E4-80CD2A75FF1E}"/>
          </ac:spMkLst>
        </pc:spChg>
      </pc:sldChg>
      <pc:sldChg chg="modSp">
        <pc:chgData name="金 ドンヒョン" userId="S::sp190955@cresco.co.jp::87967aa2-7410-4d1f-8be5-53423f101982" providerId="AD" clId="Web-{B0C705C4-D193-4AA9-9B17-6B522E04E1BB}" dt="2020-06-15T07:20:44.430" v="353" actId="1076"/>
        <pc:sldMkLst>
          <pc:docMk/>
          <pc:sldMk cId="1255168191" sldId="264"/>
        </pc:sldMkLst>
        <pc:spChg chg="mod">
          <ac:chgData name="金 ドンヒョン" userId="S::sp190955@cresco.co.jp::87967aa2-7410-4d1f-8be5-53423f101982" providerId="AD" clId="Web-{B0C705C4-D193-4AA9-9B17-6B522E04E1BB}" dt="2020-06-15T07:15:50.245" v="350" actId="20577"/>
          <ac:spMkLst>
            <pc:docMk/>
            <pc:sldMk cId="1255168191" sldId="264"/>
            <ac:spMk id="4" creationId="{734B870A-BEB2-47C4-8E0D-7D68464442A7}"/>
          </ac:spMkLst>
        </pc:spChg>
        <pc:picChg chg="mod">
          <ac:chgData name="金 ドンヒョン" userId="S::sp190955@cresco.co.jp::87967aa2-7410-4d1f-8be5-53423f101982" providerId="AD" clId="Web-{B0C705C4-D193-4AA9-9B17-6B522E04E1BB}" dt="2020-06-15T07:20:44.430" v="353" actId="1076"/>
          <ac:picMkLst>
            <pc:docMk/>
            <pc:sldMk cId="1255168191" sldId="264"/>
            <ac:picMk id="7" creationId="{A7733319-F12B-4492-8F0F-91BD5406E799}"/>
          </ac:picMkLst>
        </pc:picChg>
      </pc:sldChg>
      <pc:sldChg chg="addSp modSp add replId">
        <pc:chgData name="金 ドンヒョン" userId="S::sp190955@cresco.co.jp::87967aa2-7410-4d1f-8be5-53423f101982" providerId="AD" clId="Web-{B0C705C4-D193-4AA9-9B17-6B522E04E1BB}" dt="2020-06-15T07:45:43.859" v="1252" actId="20577"/>
        <pc:sldMkLst>
          <pc:docMk/>
          <pc:sldMk cId="3778994486" sldId="270"/>
        </pc:sldMkLst>
        <pc:spChg chg="mod">
          <ac:chgData name="金 ドンヒョン" userId="S::sp190955@cresco.co.jp::87967aa2-7410-4d1f-8be5-53423f101982" providerId="AD" clId="Web-{B0C705C4-D193-4AA9-9B17-6B522E04E1BB}" dt="2020-06-15T07:29:58.115" v="381" actId="20577"/>
          <ac:spMkLst>
            <pc:docMk/>
            <pc:sldMk cId="3778994486" sldId="270"/>
            <ac:spMk id="2" creationId="{54C64C3F-FB2A-4218-96D1-10DBCD5EBBC8}"/>
          </ac:spMkLst>
        </pc:spChg>
        <pc:spChg chg="mod">
          <ac:chgData name="金 ドンヒョン" userId="S::sp190955@cresco.co.jp::87967aa2-7410-4d1f-8be5-53423f101982" providerId="AD" clId="Web-{B0C705C4-D193-4AA9-9B17-6B522E04E1BB}" dt="2020-06-15T07:42:42.157" v="868" actId="20577"/>
          <ac:spMkLst>
            <pc:docMk/>
            <pc:sldMk cId="3778994486" sldId="270"/>
            <ac:spMk id="3" creationId="{73B3D8FA-CDE8-4F8C-8316-B69D417AD60D}"/>
          </ac:spMkLst>
        </pc:spChg>
        <pc:spChg chg="add mod">
          <ac:chgData name="金 ドンヒョン" userId="S::sp190955@cresco.co.jp::87967aa2-7410-4d1f-8be5-53423f101982" providerId="AD" clId="Web-{B0C705C4-D193-4AA9-9B17-6B522E04E1BB}" dt="2020-06-15T07:45:43.859" v="1252" actId="20577"/>
          <ac:spMkLst>
            <pc:docMk/>
            <pc:sldMk cId="3778994486" sldId="270"/>
            <ac:spMk id="5" creationId="{33F7936C-4A88-402B-8C5B-9C3633A39602}"/>
          </ac:spMkLst>
        </pc:spChg>
      </pc:sldChg>
    </pc:docChg>
  </pc:docChgLst>
  <pc:docChgLst>
    <pc:chgData name="林 ナリ" userId="S::sp190952@cresco.co.jp::4d067563-a270-40e3-8461-e6dc7123c3cc" providerId="AD" clId="Web-{736C8212-D629-4E60-A9C3-A2CA7D2B190E}"/>
    <pc:docChg chg="modSld">
      <pc:chgData name="林 ナリ" userId="S::sp190952@cresco.co.jp::4d067563-a270-40e3-8461-e6dc7123c3cc" providerId="AD" clId="Web-{736C8212-D629-4E60-A9C3-A2CA7D2B190E}" dt="2020-06-15T12:51:13.441" v="62" actId="20577"/>
      <pc:docMkLst>
        <pc:docMk/>
      </pc:docMkLst>
      <pc:sldChg chg="modSp">
        <pc:chgData name="林 ナリ" userId="S::sp190952@cresco.co.jp::4d067563-a270-40e3-8461-e6dc7123c3cc" providerId="AD" clId="Web-{736C8212-D629-4E60-A9C3-A2CA7D2B190E}" dt="2020-06-15T12:51:13.441" v="61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736C8212-D629-4E60-A9C3-A2CA7D2B190E}" dt="2020-06-15T12:51:13.441" v="61" actId="20577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林 ナリ" userId="S::sp190952@cresco.co.jp::4d067563-a270-40e3-8461-e6dc7123c3cc" providerId="AD" clId="Web-{FADD1D90-82F5-467D-8FD6-0429C3EA30D6}"/>
    <pc:docChg chg="modSld sldOrd">
      <pc:chgData name="林 ナリ" userId="S::sp190952@cresco.co.jp::4d067563-a270-40e3-8461-e6dc7123c3cc" providerId="AD" clId="Web-{FADD1D90-82F5-467D-8FD6-0429C3EA30D6}" dt="2020-06-15T06:54:43.795" v="1482" actId="20577"/>
      <pc:docMkLst>
        <pc:docMk/>
      </pc:docMkLst>
      <pc:sldChg chg="addSp delSp modSp mod setBg setClrOvrMap">
        <pc:chgData name="林 ナリ" userId="S::sp190952@cresco.co.jp::4d067563-a270-40e3-8461-e6dc7123c3cc" providerId="AD" clId="Web-{FADD1D90-82F5-467D-8FD6-0429C3EA30D6}" dt="2020-06-15T06:24:40.021" v="60" actId="20577"/>
        <pc:sldMkLst>
          <pc:docMk/>
          <pc:sldMk cId="43099742" sldId="256"/>
        </pc:sldMkLst>
        <pc:spChg chg="mod">
          <ac:chgData name="林 ナリ" userId="S::sp190952@cresco.co.jp::4d067563-a270-40e3-8461-e6dc7123c3cc" providerId="AD" clId="Web-{FADD1D90-82F5-467D-8FD6-0429C3EA30D6}" dt="2020-06-15T06:24:40.021" v="60" actId="20577"/>
          <ac:spMkLst>
            <pc:docMk/>
            <pc:sldMk cId="43099742" sldId="256"/>
            <ac:spMk id="2" creationId="{EEF30498-14D8-426D-B021-E096F6B038F2}"/>
          </ac:spMkLst>
        </pc:spChg>
        <pc:spChg chg="mod">
          <ac:chgData name="林 ナリ" userId="S::sp190952@cresco.co.jp::4d067563-a270-40e3-8461-e6dc7123c3cc" providerId="AD" clId="Web-{FADD1D90-82F5-467D-8FD6-0429C3EA30D6}" dt="2020-06-15T06:24:00.474" v="46" actId="20577"/>
          <ac:spMkLst>
            <pc:docMk/>
            <pc:sldMk cId="43099742" sldId="256"/>
            <ac:spMk id="3" creationId="{D54E0AD4-CD87-4EDE-A162-85EF7F162667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9.271" v="3"/>
          <ac:spMkLst>
            <pc:docMk/>
            <pc:sldMk cId="43099742" sldId="256"/>
            <ac:spMk id="5" creationId="{FBDCECDC-EEE3-4128-AA5E-82A8C08796E8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9.271" v="3"/>
          <ac:spMkLst>
            <pc:docMk/>
            <pc:sldMk cId="43099742" sldId="256"/>
            <ac:spMk id="6" creationId="{4260EDE0-989C-4E16-AF94-F652294D828E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9.271" v="3"/>
          <ac:spMkLst>
            <pc:docMk/>
            <pc:sldMk cId="43099742" sldId="256"/>
            <ac:spMk id="7" creationId="{1F3985C0-E548-44D2-B30E-F3E42DADE133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6.568" v="1"/>
          <ac:spMkLst>
            <pc:docMk/>
            <pc:sldMk cId="43099742" sldId="256"/>
            <ac:spMk id="8" creationId="{8C6E698C-8155-4B8B-BDC9-B7299772B509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0.349" v="5"/>
          <ac:spMkLst>
            <pc:docMk/>
            <pc:sldMk cId="43099742" sldId="256"/>
            <ac:spMk id="9" creationId="{FBDCECDC-EEE3-4128-AA5E-82A8C08796E8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6.568" v="1"/>
          <ac:spMkLst>
            <pc:docMk/>
            <pc:sldMk cId="43099742" sldId="256"/>
            <ac:spMk id="10" creationId="{0EEF5601-A8BC-411D-AA64-3E79320BA122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0.349" v="5"/>
          <ac:spMkLst>
            <pc:docMk/>
            <pc:sldMk cId="43099742" sldId="256"/>
            <ac:spMk id="11" creationId="{4260EDE0-989C-4E16-AF94-F652294D828E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36.568" v="1"/>
          <ac:spMkLst>
            <pc:docMk/>
            <pc:sldMk cId="43099742" sldId="256"/>
            <ac:spMk id="12" creationId="{33209156-242F-4B26-8D07-CEB2B68A9F9A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0.349" v="5"/>
          <ac:spMkLst>
            <pc:docMk/>
            <pc:sldMk cId="43099742" sldId="256"/>
            <ac:spMk id="13" creationId="{1F3985C0-E548-44D2-B30E-F3E42DADE133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1.786" v="7"/>
          <ac:spMkLst>
            <pc:docMk/>
            <pc:sldMk cId="43099742" sldId="256"/>
            <ac:spMk id="14" creationId="{8A549DE7-671D-4575-AF43-858FD99981C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1.786" v="7"/>
          <ac:spMkLst>
            <pc:docMk/>
            <pc:sldMk cId="43099742" sldId="256"/>
            <ac:spMk id="15" creationId="{8C6E698C-8155-4B8B-BDC9-B7299772B509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1.786" v="7"/>
          <ac:spMkLst>
            <pc:docMk/>
            <pc:sldMk cId="43099742" sldId="256"/>
            <ac:spMk id="17" creationId="{C22D9B36-9BE7-472B-8808-7E0D6810738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2.583" v="9"/>
          <ac:spMkLst>
            <pc:docMk/>
            <pc:sldMk cId="43099742" sldId="256"/>
            <ac:spMk id="18" creationId="{F3B3B6C5-748F-437C-AE76-DB11FEA99E16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2.583" v="9"/>
          <ac:spMkLst>
            <pc:docMk/>
            <pc:sldMk cId="43099742" sldId="256"/>
            <ac:spMk id="19" creationId="{197CEB5D-9BB2-475C-BA8D-AC88BB8C976E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4.802" v="11"/>
          <ac:spMkLst>
            <pc:docMk/>
            <pc:sldMk cId="43099742" sldId="256"/>
            <ac:spMk id="21" creationId="{8C6E698C-8155-4B8B-BDC9-B7299772B509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4.802" v="11"/>
          <ac:spMkLst>
            <pc:docMk/>
            <pc:sldMk cId="43099742" sldId="256"/>
            <ac:spMk id="23" creationId="{C22D9B36-9BE7-472B-8808-7E0D6810738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4.802" v="11"/>
          <ac:spMkLst>
            <pc:docMk/>
            <pc:sldMk cId="43099742" sldId="256"/>
            <ac:spMk id="24" creationId="{8A549DE7-671D-4575-AF43-858FD99981C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5.724" v="13"/>
          <ac:spMkLst>
            <pc:docMk/>
            <pc:sldMk cId="43099742" sldId="256"/>
            <ac:spMk id="25" creationId="{8C6E698C-8155-4B8B-BDC9-B7299772B509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5.724" v="13"/>
          <ac:spMkLst>
            <pc:docMk/>
            <pc:sldMk cId="43099742" sldId="256"/>
            <ac:spMk id="26" creationId="{0EEF5601-A8BC-411D-AA64-3E79320BA122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5.724" v="13"/>
          <ac:spMkLst>
            <pc:docMk/>
            <pc:sldMk cId="43099742" sldId="256"/>
            <ac:spMk id="27" creationId="{33209156-242F-4B26-8D07-CEB2B68A9F9A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9.286" v="15"/>
          <ac:spMkLst>
            <pc:docMk/>
            <pc:sldMk cId="43099742" sldId="256"/>
            <ac:spMk id="28" creationId="{88C4CF77-7AF8-4122-A7B0-041ABDF16B2B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9.286" v="15"/>
          <ac:spMkLst>
            <pc:docMk/>
            <pc:sldMk cId="43099742" sldId="256"/>
            <ac:spMk id="29" creationId="{D509D458-5758-41CE-89DE-485C1BBCD86D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49.286" v="15"/>
          <ac:spMkLst>
            <pc:docMk/>
            <pc:sldMk cId="43099742" sldId="256"/>
            <ac:spMk id="30" creationId="{1D38966F-378A-47DC-83CC-D5A783224D48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3.474" v="17"/>
          <ac:spMkLst>
            <pc:docMk/>
            <pc:sldMk cId="43099742" sldId="256"/>
            <ac:spMk id="31" creationId="{8C6E698C-8155-4B8B-BDC9-B7299772B509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3.474" v="17"/>
          <ac:spMkLst>
            <pc:docMk/>
            <pc:sldMk cId="43099742" sldId="256"/>
            <ac:spMk id="33" creationId="{C22D9B36-9BE7-472B-8808-7E0D6810738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3.474" v="17"/>
          <ac:spMkLst>
            <pc:docMk/>
            <pc:sldMk cId="43099742" sldId="256"/>
            <ac:spMk id="34" creationId="{8A549DE7-671D-4575-AF43-858FD99981CF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6.708" v="19"/>
          <ac:spMkLst>
            <pc:docMk/>
            <pc:sldMk cId="43099742" sldId="256"/>
            <ac:spMk id="35" creationId="{FBDCECDC-EEE3-4128-AA5E-82A8C08796E8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6.708" v="19"/>
          <ac:spMkLst>
            <pc:docMk/>
            <pc:sldMk cId="43099742" sldId="256"/>
            <ac:spMk id="36" creationId="{4260EDE0-989C-4E16-AF94-F652294D828E}"/>
          </ac:spMkLst>
        </pc:spChg>
        <pc:spChg chg="add del">
          <ac:chgData name="林 ナリ" userId="S::sp190952@cresco.co.jp::4d067563-a270-40e3-8461-e6dc7123c3cc" providerId="AD" clId="Web-{FADD1D90-82F5-467D-8FD6-0429C3EA30D6}" dt="2020-06-15T06:21:56.708" v="19"/>
          <ac:spMkLst>
            <pc:docMk/>
            <pc:sldMk cId="43099742" sldId="256"/>
            <ac:spMk id="37" creationId="{1F3985C0-E548-44D2-B30E-F3E42DADE133}"/>
          </ac:spMkLst>
        </pc:spChg>
        <pc:spChg chg="add">
          <ac:chgData name="林 ナリ" userId="S::sp190952@cresco.co.jp::4d067563-a270-40e3-8461-e6dc7123c3cc" providerId="AD" clId="Web-{FADD1D90-82F5-467D-8FD6-0429C3EA30D6}" dt="2020-06-15T06:21:56.708" v="20"/>
          <ac:spMkLst>
            <pc:docMk/>
            <pc:sldMk cId="43099742" sldId="256"/>
            <ac:spMk id="38" creationId="{FBDCECDC-EEE3-4128-AA5E-82A8C08796E8}"/>
          </ac:spMkLst>
        </pc:spChg>
        <pc:spChg chg="add">
          <ac:chgData name="林 ナリ" userId="S::sp190952@cresco.co.jp::4d067563-a270-40e3-8461-e6dc7123c3cc" providerId="AD" clId="Web-{FADD1D90-82F5-467D-8FD6-0429C3EA30D6}" dt="2020-06-15T06:21:56.708" v="20"/>
          <ac:spMkLst>
            <pc:docMk/>
            <pc:sldMk cId="43099742" sldId="256"/>
            <ac:spMk id="39" creationId="{4260EDE0-989C-4E16-AF94-F652294D828E}"/>
          </ac:spMkLst>
        </pc:spChg>
        <pc:spChg chg="add">
          <ac:chgData name="林 ナリ" userId="S::sp190952@cresco.co.jp::4d067563-a270-40e3-8461-e6dc7123c3cc" providerId="AD" clId="Web-{FADD1D90-82F5-467D-8FD6-0429C3EA30D6}" dt="2020-06-15T06:21:56.708" v="20"/>
          <ac:spMkLst>
            <pc:docMk/>
            <pc:sldMk cId="43099742" sldId="256"/>
            <ac:spMk id="40" creationId="{1F3985C0-E548-44D2-B30E-F3E42DADE133}"/>
          </ac:spMkLst>
        </pc:spChg>
        <pc:cxnChg chg="add del">
          <ac:chgData name="林 ナリ" userId="S::sp190952@cresco.co.jp::4d067563-a270-40e3-8461-e6dc7123c3cc" providerId="AD" clId="Web-{FADD1D90-82F5-467D-8FD6-0429C3EA30D6}" dt="2020-06-15T06:21:41.786" v="7"/>
          <ac:cxnSpMkLst>
            <pc:docMk/>
            <pc:sldMk cId="43099742" sldId="256"/>
            <ac:cxnSpMk id="16" creationId="{09525C9A-1972-4836-BA7A-706C946EF4DA}"/>
          </ac:cxnSpMkLst>
        </pc:cxnChg>
        <pc:cxnChg chg="add del">
          <ac:chgData name="林 ナリ" userId="S::sp190952@cresco.co.jp::4d067563-a270-40e3-8461-e6dc7123c3cc" providerId="AD" clId="Web-{FADD1D90-82F5-467D-8FD6-0429C3EA30D6}" dt="2020-06-15T06:21:42.583" v="9"/>
          <ac:cxnSpMkLst>
            <pc:docMk/>
            <pc:sldMk cId="43099742" sldId="256"/>
            <ac:cxnSpMk id="20" creationId="{BB14AD1F-ADD5-46E7-966F-4C0290232FF9}"/>
          </ac:cxnSpMkLst>
        </pc:cxnChg>
        <pc:cxnChg chg="add del">
          <ac:chgData name="林 ナリ" userId="S::sp190952@cresco.co.jp::4d067563-a270-40e3-8461-e6dc7123c3cc" providerId="AD" clId="Web-{FADD1D90-82F5-467D-8FD6-0429C3EA30D6}" dt="2020-06-15T06:21:44.802" v="11"/>
          <ac:cxnSpMkLst>
            <pc:docMk/>
            <pc:sldMk cId="43099742" sldId="256"/>
            <ac:cxnSpMk id="22" creationId="{09525C9A-1972-4836-BA7A-706C946EF4DA}"/>
          </ac:cxnSpMkLst>
        </pc:cxnChg>
        <pc:cxnChg chg="add del">
          <ac:chgData name="林 ナリ" userId="S::sp190952@cresco.co.jp::4d067563-a270-40e3-8461-e6dc7123c3cc" providerId="AD" clId="Web-{FADD1D90-82F5-467D-8FD6-0429C3EA30D6}" dt="2020-06-15T06:21:53.474" v="17"/>
          <ac:cxnSpMkLst>
            <pc:docMk/>
            <pc:sldMk cId="43099742" sldId="256"/>
            <ac:cxnSpMk id="32" creationId="{09525C9A-1972-4836-BA7A-706C946EF4DA}"/>
          </ac:cxnSpMkLst>
        </pc:cxnChg>
      </pc:sldChg>
      <pc:sldChg chg="modSp">
        <pc:chgData name="林 ナリ" userId="S::sp190952@cresco.co.jp::4d067563-a270-40e3-8461-e6dc7123c3cc" providerId="AD" clId="Web-{FADD1D90-82F5-467D-8FD6-0429C3EA30D6}" dt="2020-06-15T06:47:19.480" v="999" actId="20577"/>
        <pc:sldMkLst>
          <pc:docMk/>
          <pc:sldMk cId="2732276441" sldId="257"/>
        </pc:sldMkLst>
        <pc:spChg chg="mod">
          <ac:chgData name="林 ナリ" userId="S::sp190952@cresco.co.jp::4d067563-a270-40e3-8461-e6dc7123c3cc" providerId="AD" clId="Web-{FADD1D90-82F5-467D-8FD6-0429C3EA30D6}" dt="2020-06-15T06:25:07.194" v="77" actId="20577"/>
          <ac:spMkLst>
            <pc:docMk/>
            <pc:sldMk cId="2732276441" sldId="257"/>
            <ac:spMk id="2" creationId="{171E974B-B4CD-4095-BF9F-F57AAEFBA69A}"/>
          </ac:spMkLst>
        </pc:spChg>
        <pc:spChg chg="mod">
          <ac:chgData name="林 ナリ" userId="S::sp190952@cresco.co.jp::4d067563-a270-40e3-8461-e6dc7123c3cc" providerId="AD" clId="Web-{FADD1D90-82F5-467D-8FD6-0429C3EA30D6}" dt="2020-06-15T06:47:19.480" v="999" actId="20577"/>
          <ac:spMkLst>
            <pc:docMk/>
            <pc:sldMk cId="2732276441" sldId="257"/>
            <ac:spMk id="3" creationId="{76CAD61C-A955-4FCD-A1E4-80CD2A75FF1E}"/>
          </ac:spMkLst>
        </pc:spChg>
      </pc:sldChg>
      <pc:sldChg chg="modSp">
        <pc:chgData name="林 ナリ" userId="S::sp190952@cresco.co.jp::4d067563-a270-40e3-8461-e6dc7123c3cc" providerId="AD" clId="Web-{FADD1D90-82F5-467D-8FD6-0429C3EA30D6}" dt="2020-06-15T06:40:47.213" v="741" actId="20577"/>
        <pc:sldMkLst>
          <pc:docMk/>
          <pc:sldMk cId="2835419709" sldId="258"/>
        </pc:sldMkLst>
        <pc:spChg chg="mod">
          <ac:chgData name="林 ナリ" userId="S::sp190952@cresco.co.jp::4d067563-a270-40e3-8461-e6dc7123c3cc" providerId="AD" clId="Web-{FADD1D90-82F5-467D-8FD6-0429C3EA30D6}" dt="2020-06-15T06:40:47.213" v="741" actId="20577"/>
          <ac:spMkLst>
            <pc:docMk/>
            <pc:sldMk cId="2835419709" sldId="258"/>
            <ac:spMk id="2" creationId="{171E974B-B4CD-4095-BF9F-F57AAEFBA69A}"/>
          </ac:spMkLst>
        </pc:spChg>
        <pc:spChg chg="mod">
          <ac:chgData name="林 ナリ" userId="S::sp190952@cresco.co.jp::4d067563-a270-40e3-8461-e6dc7123c3cc" providerId="AD" clId="Web-{FADD1D90-82F5-467D-8FD6-0429C3EA30D6}" dt="2020-06-15T06:40:02.682" v="691" actId="20577"/>
          <ac:spMkLst>
            <pc:docMk/>
            <pc:sldMk cId="2835419709" sldId="258"/>
            <ac:spMk id="3" creationId="{76CAD61C-A955-4FCD-A1E4-80CD2A75FF1E}"/>
          </ac:spMkLst>
        </pc:spChg>
      </pc:sldChg>
      <pc:sldChg chg="modSp">
        <pc:chgData name="林 ナリ" userId="S::sp190952@cresco.co.jp::4d067563-a270-40e3-8461-e6dc7123c3cc" providerId="AD" clId="Web-{FADD1D90-82F5-467D-8FD6-0429C3EA30D6}" dt="2020-06-15T06:54:42.373" v="1480" actId="20577"/>
        <pc:sldMkLst>
          <pc:docMk/>
          <pc:sldMk cId="477004628" sldId="259"/>
        </pc:sldMkLst>
        <pc:spChg chg="mod">
          <ac:chgData name="林 ナリ" userId="S::sp190952@cresco.co.jp::4d067563-a270-40e3-8461-e6dc7123c3cc" providerId="AD" clId="Web-{FADD1D90-82F5-467D-8FD6-0429C3EA30D6}" dt="2020-06-15T06:52:45.888" v="1294" actId="20577"/>
          <ac:spMkLst>
            <pc:docMk/>
            <pc:sldMk cId="477004628" sldId="259"/>
            <ac:spMk id="2" creationId="{171E974B-B4CD-4095-BF9F-F57AAEFBA69A}"/>
          </ac:spMkLst>
        </pc:spChg>
        <pc:spChg chg="mod">
          <ac:chgData name="林 ナリ" userId="S::sp190952@cresco.co.jp::4d067563-a270-40e3-8461-e6dc7123c3cc" providerId="AD" clId="Web-{FADD1D90-82F5-467D-8FD6-0429C3EA30D6}" dt="2020-06-15T06:54:42.373" v="1480" actId="20577"/>
          <ac:spMkLst>
            <pc:docMk/>
            <pc:sldMk cId="477004628" sldId="259"/>
            <ac:spMk id="3" creationId="{76CAD61C-A955-4FCD-A1E4-80CD2A75FF1E}"/>
          </ac:spMkLst>
        </pc:spChg>
      </pc:sldChg>
      <pc:sldChg chg="modSp ord">
        <pc:chgData name="林 ナリ" userId="S::sp190952@cresco.co.jp::4d067563-a270-40e3-8461-e6dc7123c3cc" providerId="AD" clId="Web-{FADD1D90-82F5-467D-8FD6-0429C3EA30D6}" dt="2020-06-15T06:49:14.668" v="1281" actId="20577"/>
        <pc:sldMkLst>
          <pc:docMk/>
          <pc:sldMk cId="1260564687" sldId="260"/>
        </pc:sldMkLst>
        <pc:spChg chg="mod">
          <ac:chgData name="林 ナリ" userId="S::sp190952@cresco.co.jp::4d067563-a270-40e3-8461-e6dc7123c3cc" providerId="AD" clId="Web-{FADD1D90-82F5-467D-8FD6-0429C3EA30D6}" dt="2020-06-15T06:40:57.682" v="746" actId="20577"/>
          <ac:spMkLst>
            <pc:docMk/>
            <pc:sldMk cId="1260564687" sldId="260"/>
            <ac:spMk id="2" creationId="{171E974B-B4CD-4095-BF9F-F57AAEFBA69A}"/>
          </ac:spMkLst>
        </pc:spChg>
        <pc:spChg chg="mod">
          <ac:chgData name="林 ナリ" userId="S::sp190952@cresco.co.jp::4d067563-a270-40e3-8461-e6dc7123c3cc" providerId="AD" clId="Web-{FADD1D90-82F5-467D-8FD6-0429C3EA30D6}" dt="2020-06-15T06:49:14.668" v="1281" actId="20577"/>
          <ac:spMkLst>
            <pc:docMk/>
            <pc:sldMk cId="1260564687" sldId="260"/>
            <ac:spMk id="3" creationId="{76CAD61C-A955-4FCD-A1E4-80CD2A75FF1E}"/>
          </ac:spMkLst>
        </pc:spChg>
      </pc:sldChg>
    </pc:docChg>
  </pc:docChgLst>
  <pc:docChgLst>
    <pc:chgData name="林 ナリ" userId="S::sp190952@cresco.co.jp::4d067563-a270-40e3-8461-e6dc7123c3cc" providerId="AD" clId="Web-{391BC12E-1949-4D0A-9130-86DDF6A6B651}"/>
    <pc:docChg chg="modSld">
      <pc:chgData name="林 ナリ" userId="S::sp190952@cresco.co.jp::4d067563-a270-40e3-8461-e6dc7123c3cc" providerId="AD" clId="Web-{391BC12E-1949-4D0A-9130-86DDF6A6B651}" dt="2020-06-15T12:36:36.807" v="570" actId="20577"/>
      <pc:docMkLst>
        <pc:docMk/>
      </pc:docMkLst>
      <pc:sldChg chg="modSp">
        <pc:chgData name="林 ナリ" userId="S::sp190952@cresco.co.jp::4d067563-a270-40e3-8461-e6dc7123c3cc" providerId="AD" clId="Web-{391BC12E-1949-4D0A-9130-86DDF6A6B651}" dt="2020-06-15T12:36:36.807" v="569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391BC12E-1949-4D0A-9130-86DDF6A6B651}" dt="2020-06-15T12:36:36.807" v="569" actId="20577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HKC-2 鈴木 莉紗" userId="55247795-f4f2-4a9f-9555-79c45e52c897" providerId="ADAL" clId="{F817EA30-7FEA-4BCC-9FEC-DBF24F7E35FF}"/>
    <pc:docChg chg="custSel addSld modSld">
      <pc:chgData name="HKC-2 鈴木 莉紗" userId="55247795-f4f2-4a9f-9555-79c45e52c897" providerId="ADAL" clId="{F817EA30-7FEA-4BCC-9FEC-DBF24F7E35FF}" dt="2020-06-15T07:54:02.552" v="179" actId="20577"/>
      <pc:docMkLst>
        <pc:docMk/>
      </pc:docMkLst>
      <pc:sldChg chg="modSp">
        <pc:chgData name="HKC-2 鈴木 莉紗" userId="55247795-f4f2-4a9f-9555-79c45e52c897" providerId="ADAL" clId="{F817EA30-7FEA-4BCC-9FEC-DBF24F7E35FF}" dt="2020-06-15T06:24:34.881" v="4"/>
        <pc:sldMkLst>
          <pc:docMk/>
          <pc:sldMk cId="43099742" sldId="256"/>
        </pc:sldMkLst>
        <pc:spChg chg="mod">
          <ac:chgData name="HKC-2 鈴木 莉紗" userId="55247795-f4f2-4a9f-9555-79c45e52c897" providerId="ADAL" clId="{F817EA30-7FEA-4BCC-9FEC-DBF24F7E35FF}" dt="2020-06-15T06:24:34.881" v="4"/>
          <ac:spMkLst>
            <pc:docMk/>
            <pc:sldMk cId="43099742" sldId="256"/>
            <ac:spMk id="2" creationId="{EEF30498-14D8-426D-B021-E096F6B038F2}"/>
          </ac:spMkLst>
        </pc:spChg>
      </pc:sldChg>
      <pc:sldChg chg="modSp add">
        <pc:chgData name="HKC-2 鈴木 莉紗" userId="55247795-f4f2-4a9f-9555-79c45e52c897" providerId="ADAL" clId="{F817EA30-7FEA-4BCC-9FEC-DBF24F7E35FF}" dt="2020-06-15T06:30:02.755" v="52" actId="1076"/>
        <pc:sldMkLst>
          <pc:docMk/>
          <pc:sldMk cId="2835419709" sldId="258"/>
        </pc:sldMkLst>
        <pc:spChg chg="mod">
          <ac:chgData name="HKC-2 鈴木 莉紗" userId="55247795-f4f2-4a9f-9555-79c45e52c897" providerId="ADAL" clId="{F817EA30-7FEA-4BCC-9FEC-DBF24F7E35FF}" dt="2020-06-15T06:25:49.675" v="32"/>
          <ac:spMkLst>
            <pc:docMk/>
            <pc:sldMk cId="2835419709" sldId="258"/>
            <ac:spMk id="2" creationId="{171E974B-B4CD-4095-BF9F-F57AAEFBA69A}"/>
          </ac:spMkLst>
        </pc:spChg>
        <pc:spChg chg="mod">
          <ac:chgData name="HKC-2 鈴木 莉紗" userId="55247795-f4f2-4a9f-9555-79c45e52c897" providerId="ADAL" clId="{F817EA30-7FEA-4BCC-9FEC-DBF24F7E35FF}" dt="2020-06-15T06:30:02.755" v="52" actId="1076"/>
          <ac:spMkLst>
            <pc:docMk/>
            <pc:sldMk cId="2835419709" sldId="258"/>
            <ac:spMk id="3" creationId="{76CAD61C-A955-4FCD-A1E4-80CD2A75FF1E}"/>
          </ac:spMkLst>
        </pc:spChg>
      </pc:sldChg>
      <pc:sldChg chg="add">
        <pc:chgData name="HKC-2 鈴木 莉紗" userId="55247795-f4f2-4a9f-9555-79c45e52c897" providerId="ADAL" clId="{F817EA30-7FEA-4BCC-9FEC-DBF24F7E35FF}" dt="2020-06-15T06:25:28.915" v="8"/>
        <pc:sldMkLst>
          <pc:docMk/>
          <pc:sldMk cId="477004628" sldId="259"/>
        </pc:sldMkLst>
      </pc:sldChg>
      <pc:sldChg chg="add">
        <pc:chgData name="HKC-2 鈴木 莉紗" userId="55247795-f4f2-4a9f-9555-79c45e52c897" providerId="ADAL" clId="{F817EA30-7FEA-4BCC-9FEC-DBF24F7E35FF}" dt="2020-06-15T06:25:31.493" v="9"/>
        <pc:sldMkLst>
          <pc:docMk/>
          <pc:sldMk cId="1260564687" sldId="260"/>
        </pc:sldMkLst>
      </pc:sldChg>
      <pc:sldChg chg="modSp">
        <pc:chgData name="HKC-2 鈴木 莉紗" userId="55247795-f4f2-4a9f-9555-79c45e52c897" providerId="ADAL" clId="{F817EA30-7FEA-4BCC-9FEC-DBF24F7E35FF}" dt="2020-06-15T07:54:02.552" v="179" actId="20577"/>
        <pc:sldMkLst>
          <pc:docMk/>
          <pc:sldMk cId="2616993596" sldId="267"/>
        </pc:sldMkLst>
        <pc:spChg chg="mod">
          <ac:chgData name="HKC-2 鈴木 莉紗" userId="55247795-f4f2-4a9f-9555-79c45e52c897" providerId="ADAL" clId="{F817EA30-7FEA-4BCC-9FEC-DBF24F7E35FF}" dt="2020-06-15T07:53:39.625" v="175" actId="403"/>
          <ac:spMkLst>
            <pc:docMk/>
            <pc:sldMk cId="2616993596" sldId="267"/>
            <ac:spMk id="3" creationId="{73B3D8FA-CDE8-4F8C-8316-B69D417AD60D}"/>
          </ac:spMkLst>
        </pc:spChg>
        <pc:spChg chg="mod">
          <ac:chgData name="HKC-2 鈴木 莉紗" userId="55247795-f4f2-4a9f-9555-79c45e52c897" providerId="ADAL" clId="{F817EA30-7FEA-4BCC-9FEC-DBF24F7E35FF}" dt="2020-06-15T07:54:02.552" v="179" actId="20577"/>
          <ac:spMkLst>
            <pc:docMk/>
            <pc:sldMk cId="2616993596" sldId="267"/>
            <ac:spMk id="5" creationId="{9B8CDC23-AC84-4FDC-A4B0-9C536206C3DA}"/>
          </ac:spMkLst>
        </pc:spChg>
      </pc:sldChg>
    </pc:docChg>
  </pc:docChgLst>
  <pc:docChgLst>
    <pc:chgData name="SEC 德竹 陸" userId="S::r-tokutake@cresco.co.jp::e53bec64-7e6c-47d8-ac73-9da3dad95f38" providerId="AD" clId="Web-{A2981F3A-6468-4407-AD7F-741BC5508609}"/>
    <pc:docChg chg="modSld">
      <pc:chgData name="SEC 德竹 陸" userId="S::r-tokutake@cresco.co.jp::e53bec64-7e6c-47d8-ac73-9da3dad95f38" providerId="AD" clId="Web-{A2981F3A-6468-4407-AD7F-741BC5508609}" dt="2020-06-15T08:23:10.151" v="341" actId="1076"/>
      <pc:docMkLst>
        <pc:docMk/>
      </pc:docMkLst>
      <pc:sldChg chg="modSp">
        <pc:chgData name="SEC 德竹 陸" userId="S::r-tokutake@cresco.co.jp::e53bec64-7e6c-47d8-ac73-9da3dad95f38" providerId="AD" clId="Web-{A2981F3A-6468-4407-AD7F-741BC5508609}" dt="2020-06-15T07:55:53.705" v="12" actId="20577"/>
        <pc:sldMkLst>
          <pc:docMk/>
          <pc:sldMk cId="1255168191" sldId="264"/>
        </pc:sldMkLst>
        <pc:spChg chg="mod">
          <ac:chgData name="SEC 德竹 陸" userId="S::r-tokutake@cresco.co.jp::e53bec64-7e6c-47d8-ac73-9da3dad95f38" providerId="AD" clId="Web-{A2981F3A-6468-4407-AD7F-741BC5508609}" dt="2020-06-15T07:55:46.034" v="9" actId="20577"/>
          <ac:spMkLst>
            <pc:docMk/>
            <pc:sldMk cId="1255168191" sldId="264"/>
            <ac:spMk id="3" creationId="{73B3D8FA-CDE8-4F8C-8316-B69D417AD60D}"/>
          </ac:spMkLst>
        </pc:spChg>
        <pc:spChg chg="mod">
          <ac:chgData name="SEC 德竹 陸" userId="S::r-tokutake@cresco.co.jp::e53bec64-7e6c-47d8-ac73-9da3dad95f38" providerId="AD" clId="Web-{A2981F3A-6468-4407-AD7F-741BC5508609}" dt="2020-06-15T07:55:53.705" v="12" actId="20577"/>
          <ac:spMkLst>
            <pc:docMk/>
            <pc:sldMk cId="1255168191" sldId="264"/>
            <ac:spMk id="14" creationId="{4D1BFB9B-D914-4D90-8F99-7104A652E760}"/>
          </ac:spMkLst>
        </pc:spChg>
      </pc:sldChg>
      <pc:sldChg chg="addSp modSp">
        <pc:chgData name="SEC 德竹 陸" userId="S::r-tokutake@cresco.co.jp::e53bec64-7e6c-47d8-ac73-9da3dad95f38" providerId="AD" clId="Web-{A2981F3A-6468-4407-AD7F-741BC5508609}" dt="2020-06-15T08:19:44.574" v="271" actId="20577"/>
        <pc:sldMkLst>
          <pc:docMk/>
          <pc:sldMk cId="2616993596" sldId="267"/>
        </pc:sldMkLst>
        <pc:spChg chg="mod">
          <ac:chgData name="SEC 德竹 陸" userId="S::r-tokutake@cresco.co.jp::e53bec64-7e6c-47d8-ac73-9da3dad95f38" providerId="AD" clId="Web-{A2981F3A-6468-4407-AD7F-741BC5508609}" dt="2020-06-15T07:54:43.956" v="0" actId="1076"/>
          <ac:spMkLst>
            <pc:docMk/>
            <pc:sldMk cId="2616993596" sldId="267"/>
            <ac:spMk id="2" creationId="{54C64C3F-FB2A-4218-96D1-10DBCD5EBBC8}"/>
          </ac:spMkLst>
        </pc:spChg>
        <pc:spChg chg="mod">
          <ac:chgData name="SEC 德竹 陸" userId="S::r-tokutake@cresco.co.jp::e53bec64-7e6c-47d8-ac73-9da3dad95f38" providerId="AD" clId="Web-{A2981F3A-6468-4407-AD7F-741BC5508609}" dt="2020-06-15T08:19:34.777" v="266" actId="20577"/>
          <ac:spMkLst>
            <pc:docMk/>
            <pc:sldMk cId="2616993596" sldId="267"/>
            <ac:spMk id="3" creationId="{73B3D8FA-CDE8-4F8C-8316-B69D417AD60D}"/>
          </ac:spMkLst>
        </pc:spChg>
        <pc:spChg chg="add mod">
          <ac:chgData name="SEC 德竹 陸" userId="S::r-tokutake@cresco.co.jp::e53bec64-7e6c-47d8-ac73-9da3dad95f38" providerId="AD" clId="Web-{A2981F3A-6468-4407-AD7F-741BC5508609}" dt="2020-06-15T07:55:22.081" v="8" actId="1076"/>
          <ac:spMkLst>
            <pc:docMk/>
            <pc:sldMk cId="2616993596" sldId="267"/>
            <ac:spMk id="4" creationId="{C2A97AF3-3918-4815-9334-02E1DEFC6A3D}"/>
          </ac:spMkLst>
        </pc:spChg>
        <pc:spChg chg="mod">
          <ac:chgData name="SEC 德竹 陸" userId="S::r-tokutake@cresco.co.jp::e53bec64-7e6c-47d8-ac73-9da3dad95f38" providerId="AD" clId="Web-{A2981F3A-6468-4407-AD7F-741BC5508609}" dt="2020-06-15T08:19:44.574" v="271" actId="20577"/>
          <ac:spMkLst>
            <pc:docMk/>
            <pc:sldMk cId="2616993596" sldId="267"/>
            <ac:spMk id="5" creationId="{9B8CDC23-AC84-4FDC-A4B0-9C536206C3DA}"/>
          </ac:spMkLst>
        </pc:spChg>
      </pc:sldChg>
      <pc:sldChg chg="addSp delSp modSp">
        <pc:chgData name="SEC 德竹 陸" userId="S::r-tokutake@cresco.co.jp::e53bec64-7e6c-47d8-ac73-9da3dad95f38" providerId="AD" clId="Web-{A2981F3A-6468-4407-AD7F-741BC5508609}" dt="2020-06-15T08:23:10.151" v="341" actId="1076"/>
        <pc:sldMkLst>
          <pc:docMk/>
          <pc:sldMk cId="461704375" sldId="268"/>
        </pc:sldMkLst>
        <pc:spChg chg="add mod">
          <ac:chgData name="SEC 德竹 陸" userId="S::r-tokutake@cresco.co.jp::e53bec64-7e6c-47d8-ac73-9da3dad95f38" providerId="AD" clId="Web-{A2981F3A-6468-4407-AD7F-741BC5508609}" dt="2020-06-15T08:23:10.151" v="341" actId="1076"/>
          <ac:spMkLst>
            <pc:docMk/>
            <pc:sldMk cId="461704375" sldId="268"/>
            <ac:spMk id="5" creationId="{AF4D2A41-23E2-424E-8F82-CB1208ECE478}"/>
          </ac:spMkLst>
        </pc:spChg>
        <pc:picChg chg="add del mod">
          <ac:chgData name="SEC 德竹 陸" userId="S::r-tokutake@cresco.co.jp::e53bec64-7e6c-47d8-ac73-9da3dad95f38" providerId="AD" clId="Web-{A2981F3A-6468-4407-AD7F-741BC5508609}" dt="2020-06-15T08:20:59.886" v="277"/>
          <ac:picMkLst>
            <pc:docMk/>
            <pc:sldMk cId="461704375" sldId="268"/>
            <ac:picMk id="4" creationId="{4E042F61-0D73-4E99-BBE7-5E09A75A46FF}"/>
          </ac:picMkLst>
        </pc:picChg>
      </pc:sldChg>
      <pc:sldChg chg="addSp delSp modSp">
        <pc:chgData name="SEC 德竹 陸" userId="S::r-tokutake@cresco.co.jp::e53bec64-7e6c-47d8-ac73-9da3dad95f38" providerId="AD" clId="Web-{A2981F3A-6468-4407-AD7F-741BC5508609}" dt="2020-06-15T08:08:03.218" v="234" actId="20577"/>
        <pc:sldMkLst>
          <pc:docMk/>
          <pc:sldMk cId="3455364776" sldId="269"/>
        </pc:sldMkLst>
        <pc:spChg chg="del mod">
          <ac:chgData name="SEC 德竹 陸" userId="S::r-tokutake@cresco.co.jp::e53bec64-7e6c-47d8-ac73-9da3dad95f38" providerId="AD" clId="Web-{A2981F3A-6468-4407-AD7F-741BC5508609}" dt="2020-06-15T08:01:40.425" v="127"/>
          <ac:spMkLst>
            <pc:docMk/>
            <pc:sldMk cId="3455364776" sldId="269"/>
            <ac:spMk id="4" creationId="{2AA0DF37-D7AD-44AF-B25D-CD3BB307DEAA}"/>
          </ac:spMkLst>
        </pc:spChg>
        <pc:spChg chg="add mod">
          <ac:chgData name="SEC 德竹 陸" userId="S::r-tokutake@cresco.co.jp::e53bec64-7e6c-47d8-ac73-9da3dad95f38" providerId="AD" clId="Web-{A2981F3A-6468-4407-AD7F-741BC5508609}" dt="2020-06-15T08:07:57.874" v="231" actId="20577"/>
          <ac:spMkLst>
            <pc:docMk/>
            <pc:sldMk cId="3455364776" sldId="269"/>
            <ac:spMk id="5" creationId="{79375568-F706-451F-A719-B8F013DBF26C}"/>
          </ac:spMkLst>
        </pc:spChg>
        <pc:spChg chg="mod">
          <ac:chgData name="SEC 德竹 陸" userId="S::r-tokutake@cresco.co.jp::e53bec64-7e6c-47d8-ac73-9da3dad95f38" providerId="AD" clId="Web-{A2981F3A-6468-4407-AD7F-741BC5508609}" dt="2020-06-15T08:08:03.218" v="234" actId="20577"/>
          <ac:spMkLst>
            <pc:docMk/>
            <pc:sldMk cId="3455364776" sldId="269"/>
            <ac:spMk id="6" creationId="{FF135F24-8888-4475-A43C-E3FB575C74D7}"/>
          </ac:spMkLst>
        </pc:spChg>
        <pc:spChg chg="add mod ord">
          <ac:chgData name="SEC 德竹 陸" userId="S::r-tokutake@cresco.co.jp::e53bec64-7e6c-47d8-ac73-9da3dad95f38" providerId="AD" clId="Web-{A2981F3A-6468-4407-AD7F-741BC5508609}" dt="2020-06-15T08:06:26.749" v="174"/>
          <ac:spMkLst>
            <pc:docMk/>
            <pc:sldMk cId="3455364776" sldId="269"/>
            <ac:spMk id="7" creationId="{1978CCC7-9E38-42D9-8BAD-412C28771B0D}"/>
          </ac:spMkLst>
        </pc:spChg>
        <pc:picChg chg="mod">
          <ac:chgData name="SEC 德竹 陸" userId="S::r-tokutake@cresco.co.jp::e53bec64-7e6c-47d8-ac73-9da3dad95f38" providerId="AD" clId="Web-{A2981F3A-6468-4407-AD7F-741BC5508609}" dt="2020-06-15T08:02:10.704" v="140" actId="1076"/>
          <ac:picMkLst>
            <pc:docMk/>
            <pc:sldMk cId="3455364776" sldId="269"/>
            <ac:picMk id="3" creationId="{2D1BBFB6-F2C9-47EF-B24C-E4C53386F8C5}"/>
          </ac:picMkLst>
        </pc:picChg>
      </pc:sldChg>
    </pc:docChg>
  </pc:docChgLst>
  <pc:docChgLst>
    <pc:chgData name="林 ナリ" userId="S::sp190952@cresco.co.jp::4d067563-a270-40e3-8461-e6dc7123c3cc" providerId="AD" clId="Web-{841B1B4A-717F-4940-A34A-BC5B8F8A81AA}"/>
    <pc:docChg chg="modSld">
      <pc:chgData name="林 ナリ" userId="S::sp190952@cresco.co.jp::4d067563-a270-40e3-8461-e6dc7123c3cc" providerId="AD" clId="Web-{841B1B4A-717F-4940-A34A-BC5B8F8A81AA}" dt="2020-06-15T13:15:10.174" v="105" actId="20577"/>
      <pc:docMkLst>
        <pc:docMk/>
      </pc:docMkLst>
      <pc:sldChg chg="modSp">
        <pc:chgData name="林 ナリ" userId="S::sp190952@cresco.co.jp::4d067563-a270-40e3-8461-e6dc7123c3cc" providerId="AD" clId="Web-{841B1B4A-717F-4940-A34A-BC5B8F8A81AA}" dt="2020-06-15T13:15:10.174" v="104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841B1B4A-717F-4940-A34A-BC5B8F8A81AA}" dt="2020-06-15T13:15:10.174" v="104" actId="20577"/>
          <ac:spMkLst>
            <pc:docMk/>
            <pc:sldMk cId="2716820596" sldId="274"/>
            <ac:spMk id="3" creationId="{EE826614-B35F-4AB0-96CC-B0CE90405A86}"/>
          </ac:spMkLst>
        </pc:spChg>
      </pc:sldChg>
    </pc:docChg>
  </pc:docChgLst>
  <pc:docChgLst>
    <pc:chgData name="HKC-2 鈴木 莉紗" userId="S::ris-suzuki@cresco.co.jp::55247795-f4f2-4a9f-9555-79c45e52c897" providerId="AD" clId="Web-{3169F967-8738-4BE2-A675-22E1DA354331}"/>
    <pc:docChg chg="modSld addMainMaster delMainMaster">
      <pc:chgData name="HKC-2 鈴木 莉紗" userId="S::ris-suzuki@cresco.co.jp::55247795-f4f2-4a9f-9555-79c45e52c897" providerId="AD" clId="Web-{3169F967-8738-4BE2-A675-22E1DA354331}" dt="2020-06-15T06:23:17.664" v="27" actId="20577"/>
      <pc:docMkLst>
        <pc:docMk/>
      </pc:docMkLst>
      <pc:sldChg chg="addSp delSp modSp mod setBg modClrScheme setClrOvrMap chgLayout">
        <pc:chgData name="HKC-2 鈴木 莉紗" userId="S::ris-suzuki@cresco.co.jp::55247795-f4f2-4a9f-9555-79c45e52c897" providerId="AD" clId="Web-{3169F967-8738-4BE2-A675-22E1DA354331}" dt="2020-06-15T06:23:16.117" v="25" actId="20577"/>
        <pc:sldMkLst>
          <pc:docMk/>
          <pc:sldMk cId="43099742" sldId="256"/>
        </pc:sldMkLst>
        <pc:spChg chg="mod ord">
          <ac:chgData name="HKC-2 鈴木 莉紗" userId="S::ris-suzuki@cresco.co.jp::55247795-f4f2-4a9f-9555-79c45e52c897" providerId="AD" clId="Web-{3169F967-8738-4BE2-A675-22E1DA354331}" dt="2020-06-15T06:23:16.117" v="25" actId="20577"/>
          <ac:spMkLst>
            <pc:docMk/>
            <pc:sldMk cId="43099742" sldId="256"/>
            <ac:spMk id="2" creationId="{EEF30498-14D8-426D-B021-E096F6B038F2}"/>
          </ac:spMkLst>
        </pc:spChg>
        <pc:spChg chg="mod ord">
          <ac:chgData name="HKC-2 鈴木 莉紗" userId="S::ris-suzuki@cresco.co.jp::55247795-f4f2-4a9f-9555-79c45e52c897" providerId="AD" clId="Web-{3169F967-8738-4BE2-A675-22E1DA354331}" dt="2020-06-15T06:23:11.648" v="20" actId="20577"/>
          <ac:spMkLst>
            <pc:docMk/>
            <pc:sldMk cId="43099742" sldId="256"/>
            <ac:spMk id="3" creationId="{D54E0AD4-CD87-4EDE-A162-85EF7F162667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38" creationId="{FBDCECDC-EEE3-4128-AA5E-82A8C08796E8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39" creationId="{4260EDE0-989C-4E16-AF94-F652294D828E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40" creationId="{1F3985C0-E548-44D2-B30E-F3E42DADE133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29.459" v="9"/>
          <ac:spMkLst>
            <pc:docMk/>
            <pc:sldMk cId="43099742" sldId="256"/>
            <ac:spMk id="42" creationId="{F3B3B6C5-748F-437C-AE76-DB11FEA99E16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29.459" v="9"/>
          <ac:spMkLst>
            <pc:docMk/>
            <pc:sldMk cId="43099742" sldId="256"/>
            <ac:spMk id="43" creationId="{197CEB5D-9BB2-475C-BA8D-AC88BB8C976E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27.881" v="7"/>
          <ac:spMkLst>
            <pc:docMk/>
            <pc:sldMk cId="43099742" sldId="256"/>
            <ac:spMk id="45" creationId="{8C6E698C-8155-4B8B-BDC9-B7299772B509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1"/>
          <ac:spMkLst>
            <pc:docMk/>
            <pc:sldMk cId="43099742" sldId="256"/>
            <ac:spMk id="46" creationId="{FBDCECDC-EEE3-4128-AA5E-82A8C08796E8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27.881" v="7"/>
          <ac:spMkLst>
            <pc:docMk/>
            <pc:sldMk cId="43099742" sldId="256"/>
            <ac:spMk id="47" creationId="{0EEF5601-A8BC-411D-AA64-3E79320BA122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1"/>
          <ac:spMkLst>
            <pc:docMk/>
            <pc:sldMk cId="43099742" sldId="256"/>
            <ac:spMk id="48" creationId="{4260EDE0-989C-4E16-AF94-F652294D828E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27.881" v="7"/>
          <ac:spMkLst>
            <pc:docMk/>
            <pc:sldMk cId="43099742" sldId="256"/>
            <ac:spMk id="49" creationId="{33209156-242F-4B26-8D07-CEB2B68A9F9A}"/>
          </ac:spMkLst>
        </pc:spChg>
        <pc:spChg chg="add del">
          <ac:chgData name="HKC-2 鈴木 莉紗" userId="S::ris-suzuki@cresco.co.jp::55247795-f4f2-4a9f-9555-79c45e52c897" providerId="AD" clId="Web-{3169F967-8738-4BE2-A675-22E1DA354331}" dt="2020-06-15T06:22:32.709" v="11"/>
          <ac:spMkLst>
            <pc:docMk/>
            <pc:sldMk cId="43099742" sldId="256"/>
            <ac:spMk id="50" creationId="{1F3985C0-E548-44D2-B30E-F3E42DADE133}"/>
          </ac:spMkLst>
        </pc:spChg>
        <pc:spChg chg="add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51" creationId="{FBDCECDC-EEE3-4128-AA5E-82A8C08796E8}"/>
          </ac:spMkLst>
        </pc:spChg>
        <pc:spChg chg="add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52" creationId="{4260EDE0-989C-4E16-AF94-F652294D828E}"/>
          </ac:spMkLst>
        </pc:spChg>
        <pc:spChg chg="add">
          <ac:chgData name="HKC-2 鈴木 莉紗" userId="S::ris-suzuki@cresco.co.jp::55247795-f4f2-4a9f-9555-79c45e52c897" providerId="AD" clId="Web-{3169F967-8738-4BE2-A675-22E1DA354331}" dt="2020-06-15T06:22:32.709" v="12"/>
          <ac:spMkLst>
            <pc:docMk/>
            <pc:sldMk cId="43099742" sldId="256"/>
            <ac:spMk id="53" creationId="{1F3985C0-E548-44D2-B30E-F3E42DADE133}"/>
          </ac:spMkLst>
        </pc:spChg>
        <pc:cxnChg chg="add del">
          <ac:chgData name="HKC-2 鈴木 莉紗" userId="S::ris-suzuki@cresco.co.jp::55247795-f4f2-4a9f-9555-79c45e52c897" providerId="AD" clId="Web-{3169F967-8738-4BE2-A675-22E1DA354331}" dt="2020-06-15T06:22:29.459" v="9"/>
          <ac:cxnSpMkLst>
            <pc:docMk/>
            <pc:sldMk cId="43099742" sldId="256"/>
            <ac:cxnSpMk id="44" creationId="{BB14AD1F-ADD5-46E7-966F-4C0290232FF9}"/>
          </ac:cxnSpMkLst>
        </pc:cxnChg>
      </pc:sldChg>
      <pc:sldChg chg="modSp mod modClrScheme chgLayout">
        <pc:chgData name="HKC-2 鈴木 莉紗" userId="S::ris-suzuki@cresco.co.jp::55247795-f4f2-4a9f-9555-79c45e52c897" providerId="AD" clId="Web-{3169F967-8738-4BE2-A675-22E1DA354331}" dt="2020-06-15T06:21:24.956" v="5"/>
        <pc:sldMkLst>
          <pc:docMk/>
          <pc:sldMk cId="2732276441" sldId="257"/>
        </pc:sldMkLst>
        <pc:spChg chg="mod ord">
          <ac:chgData name="HKC-2 鈴木 莉紗" userId="S::ris-suzuki@cresco.co.jp::55247795-f4f2-4a9f-9555-79c45e52c897" providerId="AD" clId="Web-{3169F967-8738-4BE2-A675-22E1DA354331}" dt="2020-06-15T06:21:24.956" v="5"/>
          <ac:spMkLst>
            <pc:docMk/>
            <pc:sldMk cId="2732276441" sldId="257"/>
            <ac:spMk id="2" creationId="{171E974B-B4CD-4095-BF9F-F57AAEFBA69A}"/>
          </ac:spMkLst>
        </pc:spChg>
        <pc:spChg chg="mod ord">
          <ac:chgData name="HKC-2 鈴木 莉紗" userId="S::ris-suzuki@cresco.co.jp::55247795-f4f2-4a9f-9555-79c45e52c897" providerId="AD" clId="Web-{3169F967-8738-4BE2-A675-22E1DA354331}" dt="2020-06-15T06:21:24.956" v="5"/>
          <ac:spMkLst>
            <pc:docMk/>
            <pc:sldMk cId="2732276441" sldId="257"/>
            <ac:spMk id="3" creationId="{76CAD61C-A955-4FCD-A1E4-80CD2A75FF1E}"/>
          </ac:spMkLst>
        </pc:spChg>
      </pc:sldChg>
      <pc:sldMasterChg chg="del delSldLayout">
        <pc:chgData name="HKC-2 鈴木 莉紗" userId="S::ris-suzuki@cresco.co.jp::55247795-f4f2-4a9f-9555-79c45e52c897" providerId="AD" clId="Web-{3169F967-8738-4BE2-A675-22E1DA354331}" dt="2020-06-15T06:20:27.344" v="0"/>
        <pc:sldMasterMkLst>
          <pc:docMk/>
          <pc:sldMasterMk cId="2907289730" sldId="2147483648"/>
        </pc:sldMasterMkLst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3849106771" sldId="2147483649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2040515858" sldId="2147483650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4083904788" sldId="2147483651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1395402986" sldId="2147483652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797884901" sldId="2147483653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539588861" sldId="2147483654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2042860812" sldId="2147483655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3888451093" sldId="2147483656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2189387916" sldId="2147483657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2575747102" sldId="2147483658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0:27.344" v="0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 modSldLayout">
        <pc:chgData name="HKC-2 鈴木 莉紗" userId="S::ris-suzuki@cresco.co.jp::55247795-f4f2-4a9f-9555-79c45e52c897" providerId="AD" clId="Web-{3169F967-8738-4BE2-A675-22E1DA354331}" dt="2020-06-15T06:20:36.782" v="1"/>
        <pc:sldMasterMkLst>
          <pc:docMk/>
          <pc:sldMasterMk cId="1269686882" sldId="2147483660"/>
        </pc:sldMasterMkLst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2378127197" sldId="214748366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1713692889" sldId="214748366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3564682768" sldId="214748366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1040314307" sldId="2147483664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2441351346" sldId="2147483665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1150472044" sldId="2147483666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713623144" sldId="2147483667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168815065" sldId="214748366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1155864187" sldId="214748366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3961902890" sldId="214748367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747472791" sldId="214748367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4265165242" sldId="214748367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3035349578" sldId="214748367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819307616" sldId="2147483674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4163723435" sldId="2147483675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36.782" v="1"/>
          <pc:sldLayoutMkLst>
            <pc:docMk/>
            <pc:sldMasterMk cId="1269686882" sldId="2147483660"/>
            <pc:sldLayoutMk cId="4065317391" sldId="2147483676"/>
          </pc:sldLayoutMkLst>
        </pc:sldLayoutChg>
      </pc:sldMasterChg>
      <pc:sldMasterChg chg="add del addSldLayout delSldLayout modSldLayout">
        <pc:chgData name="HKC-2 鈴木 莉紗" userId="S::ris-suzuki@cresco.co.jp::55247795-f4f2-4a9f-9555-79c45e52c897" providerId="AD" clId="Web-{3169F967-8738-4BE2-A675-22E1DA354331}" dt="2020-06-15T06:20:46.017" v="2"/>
        <pc:sldMasterMkLst>
          <pc:docMk/>
          <pc:sldMasterMk cId="876398327" sldId="2147483677"/>
        </pc:sldMasterMkLst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3152667836" sldId="214748367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2326305394" sldId="214748367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48769652" sldId="214748368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536449780" sldId="214748368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285619553" sldId="214748368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293657580" sldId="214748368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2865847128" sldId="2147483684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4121230061" sldId="2147483685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4034117832" sldId="2147483686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475365044" sldId="2147483687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122393163" sldId="214748368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3187732556" sldId="214748368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204858996" sldId="214748369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1535145406" sldId="214748369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476546648" sldId="214748369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3570311468" sldId="214748369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6.017" v="2"/>
          <pc:sldLayoutMkLst>
            <pc:docMk/>
            <pc:sldMasterMk cId="876398327" sldId="2147483677"/>
            <pc:sldLayoutMk cId="3140005518" sldId="2147483694"/>
          </pc:sldLayoutMkLst>
        </pc:sldLayoutChg>
      </pc:sldMasterChg>
      <pc:sldMasterChg chg="add del addSldLayout delSldLayout modSldLayout">
        <pc:chgData name="HKC-2 鈴木 莉紗" userId="S::ris-suzuki@cresco.co.jp::55247795-f4f2-4a9f-9555-79c45e52c897" providerId="AD" clId="Web-{3169F967-8738-4BE2-A675-22E1DA354331}" dt="2020-06-15T06:20:48.439" v="3"/>
        <pc:sldMasterMkLst>
          <pc:docMk/>
          <pc:sldMasterMk cId="314179196" sldId="2147483695"/>
        </pc:sldMasterMkLst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3923826566" sldId="2147483696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3416906823" sldId="2147483697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2603520839" sldId="214748369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3599866483" sldId="214748369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923825564" sldId="214748370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3288528297" sldId="214748370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833322143" sldId="214748370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060075011" sldId="214748370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2195804901" sldId="2147483704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2629701059" sldId="2147483705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4063356593" sldId="2147483706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239179760" sldId="2147483707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891235821" sldId="214748370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423929405" sldId="214748370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563445941" sldId="214748371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4199967867" sldId="214748371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48.439" v="3"/>
          <pc:sldLayoutMkLst>
            <pc:docMk/>
            <pc:sldMasterMk cId="314179196" sldId="2147483695"/>
            <pc:sldLayoutMk cId="1025045902" sldId="2147483712"/>
          </pc:sldLayoutMkLst>
        </pc:sldLayoutChg>
      </pc:sldMasterChg>
      <pc:sldMasterChg chg="add del addSldLayout delSldLayout modSldLayout">
        <pc:chgData name="HKC-2 鈴木 莉紗" userId="S::ris-suzuki@cresco.co.jp::55247795-f4f2-4a9f-9555-79c45e52c897" providerId="AD" clId="Web-{3169F967-8738-4BE2-A675-22E1DA354331}" dt="2020-06-15T06:20:57.455" v="4"/>
        <pc:sldMasterMkLst>
          <pc:docMk/>
          <pc:sldMasterMk cId="3172636637" sldId="2147483713"/>
        </pc:sldMasterMkLst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2016936707" sldId="2147483714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4144335656" sldId="2147483715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151182177" sldId="2147483716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1850298850" sldId="2147483717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2003766662" sldId="2147483718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412888212" sldId="2147483719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783278192" sldId="2147483720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2924722266" sldId="2147483721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672090036" sldId="2147483722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2031773044" sldId="2147483723"/>
          </pc:sldLayoutMkLst>
        </pc:sldLayoutChg>
        <pc:sldLayoutChg chg="add del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3172636637" sldId="2147483713"/>
            <pc:sldLayoutMk cId="2198181935" sldId="2147483724"/>
          </pc:sldLayoutMkLst>
        </pc:sldLayoutChg>
      </pc:sldMasterChg>
      <pc:sldMasterChg chg="add addSldLayout modSldLayout">
        <pc:chgData name="HKC-2 鈴木 莉紗" userId="S::ris-suzuki@cresco.co.jp::55247795-f4f2-4a9f-9555-79c45e52c897" providerId="AD" clId="Web-{3169F967-8738-4BE2-A675-22E1DA354331}" dt="2020-06-15T06:20:57.455" v="4"/>
        <pc:sldMasterMkLst>
          <pc:docMk/>
          <pc:sldMasterMk cId="4000744935" sldId="2147483725"/>
        </pc:sldMasterMkLst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1284543022" sldId="2147483726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1698579466" sldId="2147483727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2818586575" sldId="2147483728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2346509311" sldId="2147483729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1520099415" sldId="2147483730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4097626341" sldId="2147483731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3146264662" sldId="2147483732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3073389666" sldId="2147483733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2364066696" sldId="2147483734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2597292134" sldId="2147483735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0:57.455" v="4"/>
          <pc:sldLayoutMkLst>
            <pc:docMk/>
            <pc:sldMasterMk cId="4000744935" sldId="2147483725"/>
            <pc:sldLayoutMk cId="3173624647" sldId="2147483736"/>
          </pc:sldLayoutMkLst>
        </pc:sldLayoutChg>
      </pc:sldMasterChg>
      <pc:sldMasterChg chg="del delSldLayout">
        <pc:chgData name="HKC-2 鈴木 莉紗" userId="S::ris-suzuki@cresco.co.jp::55247795-f4f2-4a9f-9555-79c45e52c897" providerId="AD" clId="Web-{3169F967-8738-4BE2-A675-22E1DA354331}" dt="2020-06-15T06:21:24.956" v="5"/>
        <pc:sldMasterMkLst>
          <pc:docMk/>
          <pc:sldMasterMk cId="2813045252" sldId="2147483824"/>
        </pc:sldMasterMkLst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909821490" sldId="2147483800"/>
            <pc:sldLayoutMk cId="183337002" sldId="2147483816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909821490" sldId="2147483800"/>
            <pc:sldLayoutMk cId="4144224004" sldId="2147483817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909821490" sldId="2147483800"/>
            <pc:sldLayoutMk cId="3201886223" sldId="2147483818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909821490" sldId="2147483800"/>
            <pc:sldLayoutMk cId="3551199584" sldId="2147483822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3744889418" sldId="2147483825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4024016185" sldId="2147483812"/>
            <pc:sldLayoutMk cId="802975796" sldId="2147483826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3337877155" sldId="2147483827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4026777747" sldId="2147483831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148713036" sldId="2147483832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3331552810" sldId="2147483833"/>
          </pc:sldLayoutMkLst>
        </pc:sldLayoutChg>
        <pc:sldLayoutChg chg="del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13045252" sldId="2147483824"/>
            <pc:sldLayoutMk cId="3718936967" sldId="2147483835"/>
          </pc:sldLayoutMkLst>
        </pc:sldLayoutChg>
      </pc:sldMasterChg>
      <pc:sldMasterChg chg="add addSldLayout modSldLayout">
        <pc:chgData name="HKC-2 鈴木 莉紗" userId="S::ris-suzuki@cresco.co.jp::55247795-f4f2-4a9f-9555-79c45e52c897" providerId="AD" clId="Web-{3169F967-8738-4BE2-A675-22E1DA354331}" dt="2020-06-15T06:21:24.956" v="5"/>
        <pc:sldMasterMkLst>
          <pc:docMk/>
          <pc:sldMasterMk cId="2807478214" sldId="2147483836"/>
        </pc:sldMasterMkLst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874008072" sldId="2147483837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2606657177" sldId="2147483838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29090031" sldId="2147483839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2838296723" sldId="2147483840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4207515179" sldId="2147483841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1485872138" sldId="2147483842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3028855505" sldId="2147483843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1517162570" sldId="2147483844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3897575256" sldId="2147483845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2607394749" sldId="2147483846"/>
          </pc:sldLayoutMkLst>
        </pc:sldLayoutChg>
        <pc:sldLayoutChg chg="add mod replId">
          <pc:chgData name="HKC-2 鈴木 莉紗" userId="S::ris-suzuki@cresco.co.jp::55247795-f4f2-4a9f-9555-79c45e52c897" providerId="AD" clId="Web-{3169F967-8738-4BE2-A675-22E1DA354331}" dt="2020-06-15T06:21:24.956" v="5"/>
          <pc:sldLayoutMkLst>
            <pc:docMk/>
            <pc:sldMasterMk cId="2807478214" sldId="2147483836"/>
            <pc:sldLayoutMk cId="3827020268" sldId="2147483847"/>
          </pc:sldLayoutMkLst>
        </pc:sldLayoutChg>
      </pc:sldMasterChg>
    </pc:docChg>
  </pc:docChgLst>
  <pc:docChgLst>
    <pc:chgData name="林 ナリ" userId="S::sp190952@cresco.co.jp::4d067563-a270-40e3-8461-e6dc7123c3cc" providerId="AD" clId="Web-{8D207E6E-6D83-4729-B85E-7D03337A0AC8}"/>
    <pc:docChg chg="addSld">
      <pc:chgData name="林 ナリ" userId="S::sp190952@cresco.co.jp::4d067563-a270-40e3-8461-e6dc7123c3cc" providerId="AD" clId="Web-{8D207E6E-6D83-4729-B85E-7D03337A0AC8}" dt="2020-06-15T06:08:17.477" v="0"/>
      <pc:docMkLst>
        <pc:docMk/>
      </pc:docMkLst>
      <pc:sldChg chg="new">
        <pc:chgData name="林 ナリ" userId="S::sp190952@cresco.co.jp::4d067563-a270-40e3-8461-e6dc7123c3cc" providerId="AD" clId="Web-{8D207E6E-6D83-4729-B85E-7D03337A0AC8}" dt="2020-06-15T06:08:17.477" v="0"/>
        <pc:sldMkLst>
          <pc:docMk/>
          <pc:sldMk cId="43099742" sldId="256"/>
        </pc:sldMkLst>
      </pc:sldChg>
    </pc:docChg>
  </pc:docChgLst>
  <pc:docChgLst>
    <pc:chgData name="SEC 德竹 陸" userId="S::r-tokutake@cresco.co.jp::e53bec64-7e6c-47d8-ac73-9da3dad95f38" providerId="AD" clId="Web-{0E59E03F-A4B4-4446-B081-A56AA6C758E3}"/>
    <pc:docChg chg="modSld">
      <pc:chgData name="SEC 德竹 陸" userId="S::r-tokutake@cresco.co.jp::e53bec64-7e6c-47d8-ac73-9da3dad95f38" providerId="AD" clId="Web-{0E59E03F-A4B4-4446-B081-A56AA6C758E3}" dt="2020-06-15T13:48:25.155" v="4" actId="1076"/>
      <pc:docMkLst>
        <pc:docMk/>
      </pc:docMkLst>
      <pc:sldChg chg="modSp">
        <pc:chgData name="SEC 德竹 陸" userId="S::r-tokutake@cresco.co.jp::e53bec64-7e6c-47d8-ac73-9da3dad95f38" providerId="AD" clId="Web-{0E59E03F-A4B4-4446-B081-A56AA6C758E3}" dt="2020-06-15T13:48:25.155" v="4" actId="1076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0E59E03F-A4B4-4446-B081-A56AA6C758E3}" dt="2020-06-15T13:48:25.155" v="4" actId="1076"/>
          <ac:spMkLst>
            <pc:docMk/>
            <pc:sldMk cId="1270839753" sldId="272"/>
            <ac:spMk id="2" creationId="{0F42637E-1D2E-4362-8317-5A666DDE6D88}"/>
          </ac:spMkLst>
        </pc:spChg>
      </pc:sldChg>
    </pc:docChg>
  </pc:docChgLst>
  <pc:docChgLst>
    <pc:chgData name="SEC 德竹 陸" userId="S::r-tokutake@cresco.co.jp::e53bec64-7e6c-47d8-ac73-9da3dad95f38" providerId="AD" clId="Web-{8D3F0380-0BB9-40DA-9136-3A97799C3769}"/>
    <pc:docChg chg="modSld">
      <pc:chgData name="SEC 德竹 陸" userId="S::r-tokutake@cresco.co.jp::e53bec64-7e6c-47d8-ac73-9da3dad95f38" providerId="AD" clId="Web-{8D3F0380-0BB9-40DA-9136-3A97799C3769}" dt="2020-06-15T09:14:33.854" v="162" actId="1076"/>
      <pc:docMkLst>
        <pc:docMk/>
      </pc:docMkLst>
      <pc:sldChg chg="modSp">
        <pc:chgData name="SEC 德竹 陸" userId="S::r-tokutake@cresco.co.jp::e53bec64-7e6c-47d8-ac73-9da3dad95f38" providerId="AD" clId="Web-{8D3F0380-0BB9-40DA-9136-3A97799C3769}" dt="2020-06-15T09:02:21.740" v="16" actId="20577"/>
        <pc:sldMkLst>
          <pc:docMk/>
          <pc:sldMk cId="2732276441" sldId="257"/>
        </pc:sldMkLst>
        <pc:spChg chg="mod">
          <ac:chgData name="SEC 德竹 陸" userId="S::r-tokutake@cresco.co.jp::e53bec64-7e6c-47d8-ac73-9da3dad95f38" providerId="AD" clId="Web-{8D3F0380-0BB9-40DA-9136-3A97799C3769}" dt="2020-06-15T09:02:21.740" v="16" actId="20577"/>
          <ac:spMkLst>
            <pc:docMk/>
            <pc:sldMk cId="2732276441" sldId="257"/>
            <ac:spMk id="2" creationId="{171E974B-B4CD-4095-BF9F-F57AAEFBA69A}"/>
          </ac:spMkLst>
        </pc:spChg>
      </pc:sldChg>
      <pc:sldChg chg="addSp modSp">
        <pc:chgData name="SEC 德竹 陸" userId="S::r-tokutake@cresco.co.jp::e53bec64-7e6c-47d8-ac73-9da3dad95f38" providerId="AD" clId="Web-{8D3F0380-0BB9-40DA-9136-3A97799C3769}" dt="2020-06-15T09:08:26.945" v="29" actId="20577"/>
        <pc:sldMkLst>
          <pc:docMk/>
          <pc:sldMk cId="2835419709" sldId="258"/>
        </pc:sldMkLst>
        <pc:spChg chg="mod">
          <ac:chgData name="SEC 德竹 陸" userId="S::r-tokutake@cresco.co.jp::e53bec64-7e6c-47d8-ac73-9da3dad95f38" providerId="AD" clId="Web-{8D3F0380-0BB9-40DA-9136-3A97799C3769}" dt="2020-06-15T09:08:26.945" v="29" actId="20577"/>
          <ac:spMkLst>
            <pc:docMk/>
            <pc:sldMk cId="2835419709" sldId="258"/>
            <ac:spMk id="7" creationId="{16DFE478-B182-4183-A987-C6BA1F29C484}"/>
          </ac:spMkLst>
        </pc:spChg>
        <pc:picChg chg="add mod">
          <ac:chgData name="SEC 德竹 陸" userId="S::r-tokutake@cresco.co.jp::e53bec64-7e6c-47d8-ac73-9da3dad95f38" providerId="AD" clId="Web-{8D3F0380-0BB9-40DA-9136-3A97799C3769}" dt="2020-06-15T09:05:13.616" v="21" actId="1076"/>
          <ac:picMkLst>
            <pc:docMk/>
            <pc:sldMk cId="2835419709" sldId="258"/>
            <ac:picMk id="2" creationId="{82BC1430-D0CA-401D-B75E-D7583B2ED4EE}"/>
          </ac:picMkLst>
        </pc:picChg>
      </pc:sldChg>
      <pc:sldChg chg="addSp modSp">
        <pc:chgData name="SEC 德竹 陸" userId="S::r-tokutake@cresco.co.jp::e53bec64-7e6c-47d8-ac73-9da3dad95f38" providerId="AD" clId="Web-{8D3F0380-0BB9-40DA-9136-3A97799C3769}" dt="2020-06-15T09:14:33.854" v="162" actId="1076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8D3F0380-0BB9-40DA-9136-3A97799C3769}" dt="2020-06-15T09:14:24.291" v="159" actId="20577"/>
          <ac:spMkLst>
            <pc:docMk/>
            <pc:sldMk cId="1270839753" sldId="272"/>
            <ac:spMk id="3" creationId="{FE8F67AF-5278-4245-AC0A-D2441DA64C5E}"/>
          </ac:spMkLst>
        </pc:spChg>
        <pc:spChg chg="add mod">
          <ac:chgData name="SEC 德竹 陸" userId="S::r-tokutake@cresco.co.jp::e53bec64-7e6c-47d8-ac73-9da3dad95f38" providerId="AD" clId="Web-{8D3F0380-0BB9-40DA-9136-3A97799C3769}" dt="2020-06-15T09:14:33.854" v="162" actId="1076"/>
          <ac:spMkLst>
            <pc:docMk/>
            <pc:sldMk cId="1270839753" sldId="272"/>
            <ac:spMk id="4" creationId="{BB72A1C2-F766-4C7A-B784-4B579E19B4EF}"/>
          </ac:spMkLst>
        </pc:spChg>
      </pc:sldChg>
    </pc:docChg>
  </pc:docChgLst>
  <pc:docChgLst>
    <pc:chgData name="SEC 德竹 陸" userId="S::r-tokutake@cresco.co.jp::e53bec64-7e6c-47d8-ac73-9da3dad95f38" providerId="AD" clId="Web-{F903CC4B-A21C-43DE-A428-9FED2F1CA73F}"/>
    <pc:docChg chg="modSld">
      <pc:chgData name="SEC 德竹 陸" userId="S::r-tokutake@cresco.co.jp::e53bec64-7e6c-47d8-ac73-9da3dad95f38" providerId="AD" clId="Web-{F903CC4B-A21C-43DE-A428-9FED2F1CA73F}" dt="2020-06-15T13:34:51.024" v="572" actId="20577"/>
      <pc:docMkLst>
        <pc:docMk/>
      </pc:docMkLst>
      <pc:sldChg chg="modSp">
        <pc:chgData name="SEC 德竹 陸" userId="S::r-tokutake@cresco.co.jp::e53bec64-7e6c-47d8-ac73-9da3dad95f38" providerId="AD" clId="Web-{F903CC4B-A21C-43DE-A428-9FED2F1CA73F}" dt="2020-06-15T13:34:46.399" v="570" actId="20577"/>
        <pc:sldMkLst>
          <pc:docMk/>
          <pc:sldMk cId="2732276441" sldId="257"/>
        </pc:sldMkLst>
        <pc:spChg chg="mod">
          <ac:chgData name="SEC 德竹 陸" userId="S::r-tokutake@cresco.co.jp::e53bec64-7e6c-47d8-ac73-9da3dad95f38" providerId="AD" clId="Web-{F903CC4B-A21C-43DE-A428-9FED2F1CA73F}" dt="2020-06-15T13:34:46.399" v="570" actId="20577"/>
          <ac:spMkLst>
            <pc:docMk/>
            <pc:sldMk cId="2732276441" sldId="257"/>
            <ac:spMk id="3" creationId="{76CAD61C-A955-4FCD-A1E4-80CD2A75FF1E}"/>
          </ac:spMkLst>
        </pc:spChg>
      </pc:sldChg>
      <pc:sldChg chg="modSp">
        <pc:chgData name="SEC 德竹 陸" userId="S::r-tokutake@cresco.co.jp::e53bec64-7e6c-47d8-ac73-9da3dad95f38" providerId="AD" clId="Web-{F903CC4B-A21C-43DE-A428-9FED2F1CA73F}" dt="2020-06-15T13:23:42.834" v="483" actId="20577"/>
        <pc:sldMkLst>
          <pc:docMk/>
          <pc:sldMk cId="189876553" sldId="266"/>
        </pc:sldMkLst>
        <pc:spChg chg="mod">
          <ac:chgData name="SEC 德竹 陸" userId="S::r-tokutake@cresco.co.jp::e53bec64-7e6c-47d8-ac73-9da3dad95f38" providerId="AD" clId="Web-{F903CC4B-A21C-43DE-A428-9FED2F1CA73F}" dt="2020-06-15T13:23:42.834" v="483" actId="20577"/>
          <ac:spMkLst>
            <pc:docMk/>
            <pc:sldMk cId="189876553" sldId="266"/>
            <ac:spMk id="3" creationId="{73B3D8FA-CDE8-4F8C-8316-B69D417AD60D}"/>
          </ac:spMkLst>
        </pc:spChg>
      </pc:sldChg>
      <pc:sldChg chg="modSp modNotes">
        <pc:chgData name="SEC 德竹 陸" userId="S::r-tokutake@cresco.co.jp::e53bec64-7e6c-47d8-ac73-9da3dad95f38" providerId="AD" clId="Web-{F903CC4B-A21C-43DE-A428-9FED2F1CA73F}" dt="2020-06-15T13:20:02.428" v="389"/>
        <pc:sldMkLst>
          <pc:docMk/>
          <pc:sldMk cId="2616993596" sldId="267"/>
        </pc:sldMkLst>
        <pc:spChg chg="mod">
          <ac:chgData name="SEC 德竹 陸" userId="S::r-tokutake@cresco.co.jp::e53bec64-7e6c-47d8-ac73-9da3dad95f38" providerId="AD" clId="Web-{F903CC4B-A21C-43DE-A428-9FED2F1CA73F}" dt="2020-06-15T13:14:42.866" v="305" actId="20577"/>
          <ac:spMkLst>
            <pc:docMk/>
            <pc:sldMk cId="2616993596" sldId="267"/>
            <ac:spMk id="3" creationId="{73B3D8FA-CDE8-4F8C-8316-B69D417AD60D}"/>
          </ac:spMkLst>
        </pc:spChg>
        <pc:spChg chg="mod">
          <ac:chgData name="SEC 德竹 陸" userId="S::r-tokutake@cresco.co.jp::e53bec64-7e6c-47d8-ac73-9da3dad95f38" providerId="AD" clId="Web-{F903CC4B-A21C-43DE-A428-9FED2F1CA73F}" dt="2020-06-15T13:12:10.928" v="200" actId="20577"/>
          <ac:spMkLst>
            <pc:docMk/>
            <pc:sldMk cId="2616993596" sldId="267"/>
            <ac:spMk id="5" creationId="{9B8CDC23-AC84-4FDC-A4B0-9C536206C3DA}"/>
          </ac:spMkLst>
        </pc:spChg>
      </pc:sldChg>
      <pc:sldChg chg="modSp modNotes">
        <pc:chgData name="SEC 德竹 陸" userId="S::r-tokutake@cresco.co.jp::e53bec64-7e6c-47d8-ac73-9da3dad95f38" providerId="AD" clId="Web-{F903CC4B-A21C-43DE-A428-9FED2F1CA73F}" dt="2020-06-15T13:33:42.633" v="549" actId="14100"/>
        <pc:sldMkLst>
          <pc:docMk/>
          <pc:sldMk cId="3778994486" sldId="270"/>
        </pc:sldMkLst>
        <pc:spChg chg="mod">
          <ac:chgData name="SEC 德竹 陸" userId="S::r-tokutake@cresco.co.jp::e53bec64-7e6c-47d8-ac73-9da3dad95f38" providerId="AD" clId="Web-{F903CC4B-A21C-43DE-A428-9FED2F1CA73F}" dt="2020-06-15T13:33:26.727" v="545" actId="14100"/>
          <ac:spMkLst>
            <pc:docMk/>
            <pc:sldMk cId="3778994486" sldId="270"/>
            <ac:spMk id="3" creationId="{73B3D8FA-CDE8-4F8C-8316-B69D417AD60D}"/>
          </ac:spMkLst>
        </pc:spChg>
        <pc:spChg chg="mod">
          <ac:chgData name="SEC 德竹 陸" userId="S::r-tokutake@cresco.co.jp::e53bec64-7e6c-47d8-ac73-9da3dad95f38" providerId="AD" clId="Web-{F903CC4B-A21C-43DE-A428-9FED2F1CA73F}" dt="2020-06-15T13:33:34.508" v="548" actId="14100"/>
          <ac:spMkLst>
            <pc:docMk/>
            <pc:sldMk cId="3778994486" sldId="270"/>
            <ac:spMk id="5" creationId="{33F7936C-4A88-402B-8C5B-9C3633A39602}"/>
          </ac:spMkLst>
        </pc:spChg>
        <pc:spChg chg="mod">
          <ac:chgData name="SEC 德竹 陸" userId="S::r-tokutake@cresco.co.jp::e53bec64-7e6c-47d8-ac73-9da3dad95f38" providerId="AD" clId="Web-{F903CC4B-A21C-43DE-A428-9FED2F1CA73F}" dt="2020-06-15T13:33:42.633" v="549" actId="14100"/>
          <ac:spMkLst>
            <pc:docMk/>
            <pc:sldMk cId="3778994486" sldId="270"/>
            <ac:spMk id="8" creationId="{81A06D07-E547-465C-AE2D-11F7A2DAD272}"/>
          </ac:spMkLst>
        </pc:spChg>
      </pc:sldChg>
      <pc:sldChg chg="addSp modSp">
        <pc:chgData name="SEC 德竹 陸" userId="S::r-tokutake@cresco.co.jp::e53bec64-7e6c-47d8-ac73-9da3dad95f38" providerId="AD" clId="Web-{F903CC4B-A21C-43DE-A428-9FED2F1CA73F}" dt="2020-06-15T13:26:54.131" v="485" actId="1076"/>
        <pc:sldMkLst>
          <pc:docMk/>
          <pc:sldMk cId="3914233989" sldId="273"/>
        </pc:sldMkLst>
        <pc:picChg chg="add mod">
          <ac:chgData name="SEC 德竹 陸" userId="S::r-tokutake@cresco.co.jp::e53bec64-7e6c-47d8-ac73-9da3dad95f38" providerId="AD" clId="Web-{F903CC4B-A21C-43DE-A428-9FED2F1CA73F}" dt="2020-06-15T13:26:54.131" v="485" actId="1076"/>
          <ac:picMkLst>
            <pc:docMk/>
            <pc:sldMk cId="3914233989" sldId="273"/>
            <ac:picMk id="4" creationId="{3D75F60C-EF62-4F12-B223-5B816DB4E78F}"/>
          </ac:picMkLst>
        </pc:picChg>
      </pc:sldChg>
      <pc:sldChg chg="modSp">
        <pc:chgData name="SEC 德竹 陸" userId="S::r-tokutake@cresco.co.jp::e53bec64-7e6c-47d8-ac73-9da3dad95f38" providerId="AD" clId="Web-{F903CC4B-A21C-43DE-A428-9FED2F1CA73F}" dt="2020-06-15T13:20:52.803" v="390" actId="20577"/>
        <pc:sldMkLst>
          <pc:docMk/>
          <pc:sldMk cId="3936427246" sldId="279"/>
        </pc:sldMkLst>
        <pc:spChg chg="mod">
          <ac:chgData name="SEC 德竹 陸" userId="S::r-tokutake@cresco.co.jp::e53bec64-7e6c-47d8-ac73-9da3dad95f38" providerId="AD" clId="Web-{F903CC4B-A21C-43DE-A428-9FED2F1CA73F}" dt="2020-06-15T13:20:52.803" v="390" actId="20577"/>
          <ac:spMkLst>
            <pc:docMk/>
            <pc:sldMk cId="3936427246" sldId="279"/>
            <ac:spMk id="3" creationId="{8B7AB3FE-9FD8-43EF-907E-B2BAA14F84BA}"/>
          </ac:spMkLst>
        </pc:spChg>
      </pc:sldChg>
    </pc:docChg>
  </pc:docChgLst>
  <pc:docChgLst>
    <pc:chgData name="金 ドンヒョン" userId="S::sp190955@cresco.co.jp::87967aa2-7410-4d1f-8be5-53423f101982" providerId="AD" clId="Web-{1F904909-BB1C-41C5-99BE-3413E2311BC3}"/>
    <pc:docChg chg="modSld">
      <pc:chgData name="金 ドンヒョン" userId="S::sp190955@cresco.co.jp::87967aa2-7410-4d1f-8be5-53423f101982" providerId="AD" clId="Web-{1F904909-BB1C-41C5-99BE-3413E2311BC3}" dt="2020-06-15T07:54:35.243" v="49" actId="20577"/>
      <pc:docMkLst>
        <pc:docMk/>
      </pc:docMkLst>
      <pc:sldChg chg="modSp">
        <pc:chgData name="金 ドンヒョン" userId="S::sp190955@cresco.co.jp::87967aa2-7410-4d1f-8be5-53423f101982" providerId="AD" clId="Web-{1F904909-BB1C-41C5-99BE-3413E2311BC3}" dt="2020-06-15T07:54:17.821" v="47" actId="20577"/>
        <pc:sldMkLst>
          <pc:docMk/>
          <pc:sldMk cId="3778994486" sldId="270"/>
        </pc:sldMkLst>
        <pc:spChg chg="mod">
          <ac:chgData name="金 ドンヒョン" userId="S::sp190955@cresco.co.jp::87967aa2-7410-4d1f-8be5-53423f101982" providerId="AD" clId="Web-{1F904909-BB1C-41C5-99BE-3413E2311BC3}" dt="2020-06-15T07:53:22.446" v="22" actId="20577"/>
          <ac:spMkLst>
            <pc:docMk/>
            <pc:sldMk cId="3778994486" sldId="270"/>
            <ac:spMk id="3" creationId="{73B3D8FA-CDE8-4F8C-8316-B69D417AD60D}"/>
          </ac:spMkLst>
        </pc:spChg>
        <pc:spChg chg="mod">
          <ac:chgData name="金 ドンヒョン" userId="S::sp190955@cresco.co.jp::87967aa2-7410-4d1f-8be5-53423f101982" providerId="AD" clId="Web-{1F904909-BB1C-41C5-99BE-3413E2311BC3}" dt="2020-06-15T07:54:17.821" v="47" actId="20577"/>
          <ac:spMkLst>
            <pc:docMk/>
            <pc:sldMk cId="3778994486" sldId="270"/>
            <ac:spMk id="6" creationId="{958F9FFC-8478-48C3-8B6D-A6F0188A84A5}"/>
          </ac:spMkLst>
        </pc:spChg>
      </pc:sldChg>
    </pc:docChg>
  </pc:docChgLst>
  <pc:docChgLst>
    <pc:chgData name="琴 現景" userId="S::sp190951@cresco.co.jp::7a258533-c568-4d73-a1c5-79cbcd101565" providerId="AD" clId="Web-{2F8D136B-F0DC-4369-A74F-33E8A16EA702}"/>
    <pc:docChg chg="modSld addMainMaster delMainMaster">
      <pc:chgData name="琴 現景" userId="S::sp190951@cresco.co.jp::7a258533-c568-4d73-a1c5-79cbcd101565" providerId="AD" clId="Web-{2F8D136B-F0DC-4369-A74F-33E8A16EA702}" dt="2020-06-15T06:23:51.443" v="41" actId="20577"/>
      <pc:docMkLst>
        <pc:docMk/>
      </pc:docMkLst>
      <pc:sldChg chg="modSp mod modClrScheme chgLayout">
        <pc:chgData name="琴 現景" userId="S::sp190951@cresco.co.jp::7a258533-c568-4d73-a1c5-79cbcd101565" providerId="AD" clId="Web-{2F8D136B-F0DC-4369-A74F-33E8A16EA702}" dt="2020-06-15T06:23:50.005" v="39" actId="20577"/>
        <pc:sldMkLst>
          <pc:docMk/>
          <pc:sldMk cId="43099742" sldId="256"/>
        </pc:sldMkLst>
        <pc:spChg chg="mod ord">
          <ac:chgData name="琴 現景" userId="S::sp190951@cresco.co.jp::7a258533-c568-4d73-a1c5-79cbcd101565" providerId="AD" clId="Web-{2F8D136B-F0DC-4369-A74F-33E8A16EA702}" dt="2020-06-15T06:23:50.005" v="39" actId="20577"/>
          <ac:spMkLst>
            <pc:docMk/>
            <pc:sldMk cId="43099742" sldId="256"/>
            <ac:spMk id="2" creationId="{EEF30498-14D8-426D-B021-E096F6B038F2}"/>
          </ac:spMkLst>
        </pc:spChg>
        <pc:spChg chg="mod ord">
          <ac:chgData name="琴 現景" userId="S::sp190951@cresco.co.jp::7a258533-c568-4d73-a1c5-79cbcd101565" providerId="AD" clId="Web-{2F8D136B-F0DC-4369-A74F-33E8A16EA702}" dt="2020-06-15T06:21:25.006" v="7"/>
          <ac:spMkLst>
            <pc:docMk/>
            <pc:sldMk cId="43099742" sldId="256"/>
            <ac:spMk id="3" creationId="{D54E0AD4-CD87-4EDE-A162-85EF7F162667}"/>
          </ac:spMkLst>
        </pc:spChg>
      </pc:sldChg>
      <pc:sldChg chg="modSp mod modClrScheme chgLayout">
        <pc:chgData name="琴 現景" userId="S::sp190951@cresco.co.jp::7a258533-c568-4d73-a1c5-79cbcd101565" providerId="AD" clId="Web-{2F8D136B-F0DC-4369-A74F-33E8A16EA702}" dt="2020-06-15T06:21:25.006" v="7"/>
        <pc:sldMkLst>
          <pc:docMk/>
          <pc:sldMk cId="2732276441" sldId="257"/>
        </pc:sldMkLst>
        <pc:spChg chg="mod ord">
          <ac:chgData name="琴 現景" userId="S::sp190951@cresco.co.jp::7a258533-c568-4d73-a1c5-79cbcd101565" providerId="AD" clId="Web-{2F8D136B-F0DC-4369-A74F-33E8A16EA702}" dt="2020-06-15T06:21:25.006" v="7"/>
          <ac:spMkLst>
            <pc:docMk/>
            <pc:sldMk cId="2732276441" sldId="257"/>
            <ac:spMk id="2" creationId="{171E974B-B4CD-4095-BF9F-F57AAEFBA69A}"/>
          </ac:spMkLst>
        </pc:spChg>
        <pc:spChg chg="mod ord">
          <ac:chgData name="琴 現景" userId="S::sp190951@cresco.co.jp::7a258533-c568-4d73-a1c5-79cbcd101565" providerId="AD" clId="Web-{2F8D136B-F0DC-4369-A74F-33E8A16EA702}" dt="2020-06-15T06:21:25.006" v="7"/>
          <ac:spMkLst>
            <pc:docMk/>
            <pc:sldMk cId="2732276441" sldId="257"/>
            <ac:spMk id="3" creationId="{76CAD61C-A955-4FCD-A1E4-80CD2A75FF1E}"/>
          </ac:spMkLst>
        </pc:spChg>
      </pc:sldChg>
      <pc:sldMasterChg chg="del delSldLayout">
        <pc:chgData name="琴 現景" userId="S::sp190951@cresco.co.jp::7a258533-c568-4d73-a1c5-79cbcd101565" providerId="AD" clId="Web-{2F8D136B-F0DC-4369-A74F-33E8A16EA702}" dt="2020-06-15T06:20:57.037" v="0"/>
        <pc:sldMasterMkLst>
          <pc:docMk/>
          <pc:sldMasterMk cId="3172636637" sldId="2147483713"/>
        </pc:sldMasterMkLst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2016936707" sldId="2147483714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4144335656" sldId="2147483715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151182177" sldId="2147483716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1850298850" sldId="2147483717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2003766662" sldId="2147483718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412888212" sldId="2147483719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783278192" sldId="2147483720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2924722266" sldId="2147483721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672090036" sldId="2147483722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2031773044" sldId="2147483723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3172636637" sldId="2147483713"/>
            <pc:sldLayoutMk cId="2198181935" sldId="2147483724"/>
          </pc:sldLayoutMkLst>
        </pc:sldLayoutChg>
      </pc:sldMasterChg>
      <pc:sldMasterChg chg="add addSldLayout modSldLayout">
        <pc:chgData name="琴 現景" userId="S::sp190951@cresco.co.jp::7a258533-c568-4d73-a1c5-79cbcd101565" providerId="AD" clId="Web-{2F8D136B-F0DC-4369-A74F-33E8A16EA702}" dt="2020-06-15T06:20:57.037" v="0"/>
        <pc:sldMasterMkLst>
          <pc:docMk/>
          <pc:sldMasterMk cId="1255707053" sldId="2147483725"/>
        </pc:sldMasterMkLst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284840046" sldId="2147483726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550978835" sldId="2147483727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3802482326" sldId="2147483728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3473518952" sldId="2147483729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155662108" sldId="2147483730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628437586" sldId="2147483731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4174539347" sldId="2147483732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633229111" sldId="2147483733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251518779" sldId="2147483734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492694110" sldId="2147483735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2593677892" sldId="2147483736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3050026378" sldId="2147483737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4274271545" sldId="2147483738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3469426267" sldId="2147483739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189067718" sldId="2147483740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0:57.037" v="0"/>
          <pc:sldLayoutMkLst>
            <pc:docMk/>
            <pc:sldMasterMk cId="1255707053" sldId="2147483725"/>
            <pc:sldLayoutMk cId="222884793" sldId="2147483741"/>
          </pc:sldLayoutMkLst>
        </pc:sldLayoutChg>
      </pc:sldMasterChg>
      <pc:sldMasterChg chg="del delSldLayout">
        <pc:chgData name="琴 現景" userId="S::sp190951@cresco.co.jp::7a258533-c568-4d73-a1c5-79cbcd101565" providerId="AD" clId="Web-{2F8D136B-F0DC-4369-A74F-33E8A16EA702}" dt="2020-06-15T06:21:01.975" v="1"/>
        <pc:sldMasterMkLst>
          <pc:docMk/>
          <pc:sldMasterMk cId="4000744935" sldId="2147483742"/>
        </pc:sldMasterMkLst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1284543022" sldId="2147483743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1698579466" sldId="2147483744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2818586575" sldId="2147483745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2346509311" sldId="2147483746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1520099415" sldId="2147483747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4097626341" sldId="2147483748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3146264662" sldId="2147483749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3073389666" sldId="2147483750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2364066696" sldId="2147483751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2597292134" sldId="2147483752"/>
          </pc:sldLayoutMkLst>
        </pc:sldLayoutChg>
        <pc:sldLayoutChg chg="del">
          <pc:chgData name="琴 現景" userId="S::sp190951@cresco.co.jp::7a258533-c568-4d73-a1c5-79cbcd101565" providerId="AD" clId="Web-{2F8D136B-F0DC-4369-A74F-33E8A16EA702}" dt="2020-06-15T06:21:01.975" v="1"/>
          <pc:sldLayoutMkLst>
            <pc:docMk/>
            <pc:sldMasterMk cId="4000744935" sldId="2147483742"/>
            <pc:sldLayoutMk cId="3173624647" sldId="2147483753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06.850" v="2"/>
        <pc:sldMasterMkLst>
          <pc:docMk/>
          <pc:sldMasterMk cId="1068259443" sldId="2147483754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3220597241" sldId="214748375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1097310964" sldId="214748375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830544089" sldId="214748375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3473748869" sldId="214748375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621577553" sldId="214748375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478348515" sldId="214748376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1574889693" sldId="214748376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11498288" sldId="214748376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1847582609" sldId="214748376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2667557140" sldId="214748376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06.850" v="2"/>
          <pc:sldLayoutMkLst>
            <pc:docMk/>
            <pc:sldMasterMk cId="1068259443" sldId="2147483754"/>
            <pc:sldLayoutMk cId="3004637242" sldId="2147483765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11.912" v="3"/>
        <pc:sldMasterMkLst>
          <pc:docMk/>
          <pc:sldMasterMk cId="3294593794" sldId="2147483766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281549837" sldId="214748376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344866433" sldId="214748376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1957883904" sldId="214748376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2099528789" sldId="214748377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3680482831" sldId="214748377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1736714384" sldId="214748377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785497812" sldId="214748377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1396146902" sldId="214748377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449025867" sldId="214748377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1172225197" sldId="214748377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3095631483" sldId="214748377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3250811178" sldId="214748377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1736170895" sldId="214748377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2392773509" sldId="214748378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4000698715" sldId="214748378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1.912" v="3"/>
          <pc:sldLayoutMkLst>
            <pc:docMk/>
            <pc:sldMasterMk cId="3294593794" sldId="2147483766"/>
            <pc:sldLayoutMk cId="2207581123" sldId="2147483782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17.271" v="4"/>
        <pc:sldMasterMkLst>
          <pc:docMk/>
          <pc:sldMasterMk cId="1699845376" sldId="2147483783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1055954574" sldId="214748378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658652086" sldId="214748378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418225651" sldId="214748378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1793639405" sldId="214748378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1952909395" sldId="214748378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3285956668" sldId="214748378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796862661" sldId="214748379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2157406524" sldId="214748379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10127351" sldId="214748379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4227483365" sldId="214748379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2824011720" sldId="214748379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3637900675" sldId="214748379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826018456" sldId="214748379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3000902500" sldId="214748379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3514773127" sldId="214748379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7.271" v="4"/>
          <pc:sldLayoutMkLst>
            <pc:docMk/>
            <pc:sldMasterMk cId="1699845376" sldId="2147483783"/>
            <pc:sldLayoutMk cId="4041725070" sldId="2147483799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19.646" v="5"/>
        <pc:sldMasterMkLst>
          <pc:docMk/>
          <pc:sldMasterMk cId="2909821490" sldId="2147483800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1462974205" sldId="214748380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4123857564" sldId="214748380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822460390" sldId="214748380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1788311891" sldId="214748380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3358813570" sldId="214748380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3979279718" sldId="214748380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1289806541" sldId="214748380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1758122689" sldId="214748380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283385346" sldId="214748380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3367662776" sldId="214748381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19.646" v="5"/>
          <pc:sldLayoutMkLst>
            <pc:docMk/>
            <pc:sldMasterMk cId="2909821490" sldId="2147483800"/>
            <pc:sldLayoutMk cId="2673224412" sldId="2147483811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21.131" v="6"/>
        <pc:sldMasterMkLst>
          <pc:docMk/>
          <pc:sldMasterMk cId="4024016185" sldId="2147483812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193228686" sldId="214748381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1169537893" sldId="214748381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3340188774" sldId="214748381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183337002" sldId="214748381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4144224004" sldId="214748381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3201886223" sldId="214748381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1269072541" sldId="214748381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3911690492" sldId="214748382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739785429" sldId="214748382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3551199584" sldId="214748382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1.131" v="6"/>
          <pc:sldLayoutMkLst>
            <pc:docMk/>
            <pc:sldMasterMk cId="4024016185" sldId="2147483812"/>
            <pc:sldLayoutMk cId="3404062539" sldId="2147483823"/>
          </pc:sldLayoutMkLst>
        </pc:sldLayoutChg>
      </pc:sldMasterChg>
      <pc:sldMasterChg chg="add del addSldLayout delSldLayout modSldLayout">
        <pc:chgData name="琴 現景" userId="S::sp190951@cresco.co.jp::7a258533-c568-4d73-a1c5-79cbcd101565" providerId="AD" clId="Web-{2F8D136B-F0DC-4369-A74F-33E8A16EA702}" dt="2020-06-15T06:21:25.006" v="7"/>
        <pc:sldMasterMkLst>
          <pc:docMk/>
          <pc:sldMasterMk cId="2813045252" sldId="2147483824"/>
        </pc:sldMasterMkLst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3744889418" sldId="2147483825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802975796" sldId="2147483826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3337877155" sldId="2147483827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1491190795" sldId="2147483828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3702156146" sldId="2147483829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2864528332" sldId="2147483830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4026777747" sldId="2147483831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148713036" sldId="2147483832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3331552810" sldId="2147483833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847583768" sldId="2147483834"/>
          </pc:sldLayoutMkLst>
        </pc:sldLayoutChg>
        <pc:sldLayoutChg chg="add del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2813045252" sldId="2147483824"/>
            <pc:sldLayoutMk cId="3718936967" sldId="2147483835"/>
          </pc:sldLayoutMkLst>
        </pc:sldLayoutChg>
      </pc:sldMasterChg>
      <pc:sldMasterChg chg="add addSldLayout modSldLayout">
        <pc:chgData name="琴 現景" userId="S::sp190951@cresco.co.jp::7a258533-c568-4d73-a1c5-79cbcd101565" providerId="AD" clId="Web-{2F8D136B-F0DC-4369-A74F-33E8A16EA702}" dt="2020-06-15T06:21:25.006" v="7"/>
        <pc:sldMasterMkLst>
          <pc:docMk/>
          <pc:sldMasterMk cId="1324304243" sldId="2147483836"/>
        </pc:sldMasterMkLst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3268716074" sldId="2147483837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1694267315" sldId="2147483838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2887274320" sldId="2147483839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1125367971" sldId="2147483840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405019142" sldId="2147483841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2918335374" sldId="2147483842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3397745109" sldId="2147483843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2436702873" sldId="2147483844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200457282" sldId="2147483845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1196789058" sldId="2147483846"/>
          </pc:sldLayoutMkLst>
        </pc:sldLayoutChg>
        <pc:sldLayoutChg chg="add mod replId">
          <pc:chgData name="琴 現景" userId="S::sp190951@cresco.co.jp::7a258533-c568-4d73-a1c5-79cbcd101565" providerId="AD" clId="Web-{2F8D136B-F0DC-4369-A74F-33E8A16EA702}" dt="2020-06-15T06:21:25.006" v="7"/>
          <pc:sldLayoutMkLst>
            <pc:docMk/>
            <pc:sldMasterMk cId="1324304243" sldId="2147483836"/>
            <pc:sldLayoutMk cId="3011362940" sldId="2147483847"/>
          </pc:sldLayoutMkLst>
        </pc:sldLayoutChg>
      </pc:sldMasterChg>
    </pc:docChg>
  </pc:docChgLst>
  <pc:docChgLst>
    <pc:chgData name="HKC-2 鈴木 莉紗" userId="S::ris-suzuki@cresco.co.jp::55247795-f4f2-4a9f-9555-79c45e52c897" providerId="AD" clId="Web-{87424C80-9A4C-4722-A369-55A69D10659B}"/>
    <pc:docChg chg="modSld">
      <pc:chgData name="HKC-2 鈴木 莉紗" userId="S::ris-suzuki@cresco.co.jp::55247795-f4f2-4a9f-9555-79c45e52c897" providerId="AD" clId="Web-{87424C80-9A4C-4722-A369-55A69D10659B}" dt="2020-06-15T07:29:23.649" v="6" actId="20577"/>
      <pc:docMkLst>
        <pc:docMk/>
      </pc:docMkLst>
      <pc:sldChg chg="modSp">
        <pc:chgData name="HKC-2 鈴木 莉紗" userId="S::ris-suzuki@cresco.co.jp::55247795-f4f2-4a9f-9555-79c45e52c897" providerId="AD" clId="Web-{87424C80-9A4C-4722-A369-55A69D10659B}" dt="2020-06-15T07:29:19.961" v="4" actId="20577"/>
        <pc:sldMkLst>
          <pc:docMk/>
          <pc:sldMk cId="1260564687" sldId="260"/>
        </pc:sldMkLst>
        <pc:spChg chg="mod">
          <ac:chgData name="HKC-2 鈴木 莉紗" userId="S::ris-suzuki@cresco.co.jp::55247795-f4f2-4a9f-9555-79c45e52c897" providerId="AD" clId="Web-{87424C80-9A4C-4722-A369-55A69D10659B}" dt="2020-06-15T07:29:19.961" v="4" actId="20577"/>
          <ac:spMkLst>
            <pc:docMk/>
            <pc:sldMk cId="1260564687" sldId="260"/>
            <ac:spMk id="3" creationId="{76CAD61C-A955-4FCD-A1E4-80CD2A75FF1E}"/>
          </ac:spMkLst>
        </pc:spChg>
      </pc:sldChg>
    </pc:docChg>
  </pc:docChgLst>
  <pc:docChgLst>
    <pc:chgData name="SEC 德竹 陸" userId="S::r-tokutake@cresco.co.jp::e53bec64-7e6c-47d8-ac73-9da3dad95f38" providerId="AD" clId="Web-{4FDAA4C3-10D4-43BE-A725-180C8206A026}"/>
    <pc:docChg chg="addSld delSld modSld sldOrd">
      <pc:chgData name="SEC 德竹 陸" userId="S::r-tokutake@cresco.co.jp::e53bec64-7e6c-47d8-ac73-9da3dad95f38" providerId="AD" clId="Web-{4FDAA4C3-10D4-43BE-A725-180C8206A026}" dt="2020-06-15T13:01:35.336" v="664" actId="1076"/>
      <pc:docMkLst>
        <pc:docMk/>
      </pc:docMkLst>
      <pc:sldChg chg="modSp">
        <pc:chgData name="SEC 德竹 陸" userId="S::r-tokutake@cresco.co.jp::e53bec64-7e6c-47d8-ac73-9da3dad95f38" providerId="AD" clId="Web-{4FDAA4C3-10D4-43BE-A725-180C8206A026}" dt="2020-06-15T12:58:55.100" v="606" actId="20577"/>
        <pc:sldMkLst>
          <pc:docMk/>
          <pc:sldMk cId="43099742" sldId="256"/>
        </pc:sldMkLst>
        <pc:spChg chg="mod">
          <ac:chgData name="SEC 德竹 陸" userId="S::r-tokutake@cresco.co.jp::e53bec64-7e6c-47d8-ac73-9da3dad95f38" providerId="AD" clId="Web-{4FDAA4C3-10D4-43BE-A725-180C8206A026}" dt="2020-06-15T12:58:55.100" v="606" actId="20577"/>
          <ac:spMkLst>
            <pc:docMk/>
            <pc:sldMk cId="43099742" sldId="256"/>
            <ac:spMk id="3" creationId="{D54E0AD4-CD87-4EDE-A162-85EF7F162667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51:54.938" v="443" actId="20577"/>
        <pc:sldMkLst>
          <pc:docMk/>
          <pc:sldMk cId="2835419709" sldId="258"/>
        </pc:sldMkLst>
        <pc:spChg chg="mod">
          <ac:chgData name="SEC 德竹 陸" userId="S::r-tokutake@cresco.co.jp::e53bec64-7e6c-47d8-ac73-9da3dad95f38" providerId="AD" clId="Web-{4FDAA4C3-10D4-43BE-A725-180C8206A026}" dt="2020-06-15T12:51:54.938" v="443" actId="20577"/>
          <ac:spMkLst>
            <pc:docMk/>
            <pc:sldMk cId="2835419709" sldId="258"/>
            <ac:spMk id="3" creationId="{76CAD61C-A955-4FCD-A1E4-80CD2A75FF1E}"/>
          </ac:spMkLst>
        </pc:spChg>
      </pc:sldChg>
      <pc:sldChg chg="modSp ord">
        <pc:chgData name="SEC 德竹 陸" userId="S::r-tokutake@cresco.co.jp::e53bec64-7e6c-47d8-ac73-9da3dad95f38" providerId="AD" clId="Web-{4FDAA4C3-10D4-43BE-A725-180C8206A026}" dt="2020-06-15T12:52:33.923" v="456"/>
        <pc:sldMkLst>
          <pc:docMk/>
          <pc:sldMk cId="477004628" sldId="259"/>
        </pc:sldMkLst>
        <pc:spChg chg="mod">
          <ac:chgData name="SEC 德竹 陸" userId="S::r-tokutake@cresco.co.jp::e53bec64-7e6c-47d8-ac73-9da3dad95f38" providerId="AD" clId="Web-{4FDAA4C3-10D4-43BE-A725-180C8206A026}" dt="2020-06-15T12:52:12.814" v="454" actId="20577"/>
          <ac:spMkLst>
            <pc:docMk/>
            <pc:sldMk cId="477004628" sldId="259"/>
            <ac:spMk id="2" creationId="{171E974B-B4CD-4095-BF9F-F57AAEFBA69A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51:07.437" v="438" actId="1076"/>
        <pc:sldMkLst>
          <pc:docMk/>
          <pc:sldMk cId="1260564687" sldId="260"/>
        </pc:sldMkLst>
        <pc:picChg chg="mod">
          <ac:chgData name="SEC 德竹 陸" userId="S::r-tokutake@cresco.co.jp::e53bec64-7e6c-47d8-ac73-9da3dad95f38" providerId="AD" clId="Web-{4FDAA4C3-10D4-43BE-A725-180C8206A026}" dt="2020-06-15T12:51:03.109" v="437" actId="1076"/>
          <ac:picMkLst>
            <pc:docMk/>
            <pc:sldMk cId="1260564687" sldId="260"/>
            <ac:picMk id="6" creationId="{8D3201A3-576B-48F9-9888-06B366B081B2}"/>
          </ac:picMkLst>
        </pc:picChg>
        <pc:picChg chg="mod">
          <ac:chgData name="SEC 德竹 陸" userId="S::r-tokutake@cresco.co.jp::e53bec64-7e6c-47d8-ac73-9da3dad95f38" providerId="AD" clId="Web-{4FDAA4C3-10D4-43BE-A725-180C8206A026}" dt="2020-06-15T12:51:07.437" v="438" actId="1076"/>
          <ac:picMkLst>
            <pc:docMk/>
            <pc:sldMk cId="1260564687" sldId="260"/>
            <ac:picMk id="7" creationId="{2232A1EE-C203-4D2D-B674-920E10930C00}"/>
          </ac:picMkLst>
        </pc:picChg>
        <pc:picChg chg="mod">
          <ac:chgData name="SEC 德竹 陸" userId="S::r-tokutake@cresco.co.jp::e53bec64-7e6c-47d8-ac73-9da3dad95f38" providerId="AD" clId="Web-{4FDAA4C3-10D4-43BE-A725-180C8206A026}" dt="2020-06-15T12:51:01.250" v="436" actId="1076"/>
          <ac:picMkLst>
            <pc:docMk/>
            <pc:sldMk cId="1260564687" sldId="260"/>
            <ac:picMk id="10" creationId="{4B5D0C33-EA9B-4E9B-87F9-472961A51931}"/>
          </ac:picMkLst>
        </pc:picChg>
      </pc:sldChg>
      <pc:sldChg chg="modSp">
        <pc:chgData name="SEC 德竹 陸" userId="S::r-tokutake@cresco.co.jp::e53bec64-7e6c-47d8-ac73-9da3dad95f38" providerId="AD" clId="Web-{4FDAA4C3-10D4-43BE-A725-180C8206A026}" dt="2020-06-15T12:53:16.736" v="479" actId="20577"/>
        <pc:sldMkLst>
          <pc:docMk/>
          <pc:sldMk cId="1255168191" sldId="264"/>
        </pc:sldMkLst>
        <pc:spChg chg="mod">
          <ac:chgData name="SEC 德竹 陸" userId="S::r-tokutake@cresco.co.jp::e53bec64-7e6c-47d8-ac73-9da3dad95f38" providerId="AD" clId="Web-{4FDAA4C3-10D4-43BE-A725-180C8206A026}" dt="2020-06-15T12:53:16.736" v="479" actId="20577"/>
          <ac:spMkLst>
            <pc:docMk/>
            <pc:sldMk cId="1255168191" sldId="264"/>
            <ac:spMk id="2" creationId="{54C64C3F-FB2A-4218-96D1-10DBCD5EBBC8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3:01:35.336" v="664" actId="1076"/>
        <pc:sldMkLst>
          <pc:docMk/>
          <pc:sldMk cId="1270839753" sldId="272"/>
        </pc:sldMkLst>
        <pc:spChg chg="mod">
          <ac:chgData name="SEC 德竹 陸" userId="S::r-tokutake@cresco.co.jp::e53bec64-7e6c-47d8-ac73-9da3dad95f38" providerId="AD" clId="Web-{4FDAA4C3-10D4-43BE-A725-180C8206A026}" dt="2020-06-15T13:01:33.930" v="662" actId="20577"/>
          <ac:spMkLst>
            <pc:docMk/>
            <pc:sldMk cId="1270839753" sldId="272"/>
            <ac:spMk id="3" creationId="{FE8F67AF-5278-4245-AC0A-D2441DA64C5E}"/>
          </ac:spMkLst>
        </pc:spChg>
        <pc:spChg chg="mod">
          <ac:chgData name="SEC 德竹 陸" userId="S::r-tokutake@cresco.co.jp::e53bec64-7e6c-47d8-ac73-9da3dad95f38" providerId="AD" clId="Web-{4FDAA4C3-10D4-43BE-A725-180C8206A026}" dt="2020-06-15T13:01:35.336" v="664" actId="1076"/>
          <ac:spMkLst>
            <pc:docMk/>
            <pc:sldMk cId="1270839753" sldId="272"/>
            <ac:spMk id="4" creationId="{BB72A1C2-F766-4C7A-B784-4B579E19B4EF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42:09.353" v="2" actId="20577"/>
        <pc:sldMkLst>
          <pc:docMk/>
          <pc:sldMk cId="3914233989" sldId="273"/>
        </pc:sldMkLst>
        <pc:spChg chg="mod">
          <ac:chgData name="SEC 德竹 陸" userId="S::r-tokutake@cresco.co.jp::e53bec64-7e6c-47d8-ac73-9da3dad95f38" providerId="AD" clId="Web-{4FDAA4C3-10D4-43BE-A725-180C8206A026}" dt="2020-06-15T12:42:09.353" v="2" actId="20577"/>
          <ac:spMkLst>
            <pc:docMk/>
            <pc:sldMk cId="3914233989" sldId="273"/>
            <ac:spMk id="3" creationId="{17607EA2-716B-45BD-B3F0-4199125A6E98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42:22.431" v="21" actId="20577"/>
        <pc:sldMkLst>
          <pc:docMk/>
          <pc:sldMk cId="2716820596" sldId="274"/>
        </pc:sldMkLst>
        <pc:spChg chg="mod">
          <ac:chgData name="SEC 德竹 陸" userId="S::r-tokutake@cresco.co.jp::e53bec64-7e6c-47d8-ac73-9da3dad95f38" providerId="AD" clId="Web-{4FDAA4C3-10D4-43BE-A725-180C8206A026}" dt="2020-06-15T12:42:22.431" v="21" actId="20577"/>
          <ac:spMkLst>
            <pc:docMk/>
            <pc:sldMk cId="2716820596" sldId="274"/>
            <ac:spMk id="3" creationId="{EE826614-B35F-4AB0-96CC-B0CE90405A86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55:54.535" v="518" actId="20577"/>
        <pc:sldMkLst>
          <pc:docMk/>
          <pc:sldMk cId="2651878284" sldId="275"/>
        </pc:sldMkLst>
        <pc:spChg chg="mod">
          <ac:chgData name="SEC 德竹 陸" userId="S::r-tokutake@cresco.co.jp::e53bec64-7e6c-47d8-ac73-9da3dad95f38" providerId="AD" clId="Web-{4FDAA4C3-10D4-43BE-A725-180C8206A026}" dt="2020-06-15T12:55:54.535" v="518" actId="20577"/>
          <ac:spMkLst>
            <pc:docMk/>
            <pc:sldMk cId="2651878284" sldId="275"/>
            <ac:spMk id="3" creationId="{773C3EAA-34DE-4EA0-805D-014AA43C0D80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56:02.035" v="525" actId="20577"/>
        <pc:sldMkLst>
          <pc:docMk/>
          <pc:sldMk cId="1368515238" sldId="276"/>
        </pc:sldMkLst>
        <pc:spChg chg="mod">
          <ac:chgData name="SEC 德竹 陸" userId="S::r-tokutake@cresco.co.jp::e53bec64-7e6c-47d8-ac73-9da3dad95f38" providerId="AD" clId="Web-{4FDAA4C3-10D4-43BE-A725-180C8206A026}" dt="2020-06-15T12:56:02.035" v="525" actId="20577"/>
          <ac:spMkLst>
            <pc:docMk/>
            <pc:sldMk cId="1368515238" sldId="276"/>
            <ac:spMk id="3" creationId="{1DA702B8-262C-42B6-812B-EDEFAF8A9A0B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56:09.301" v="528" actId="20577"/>
        <pc:sldMkLst>
          <pc:docMk/>
          <pc:sldMk cId="2963116687" sldId="277"/>
        </pc:sldMkLst>
        <pc:spChg chg="mod">
          <ac:chgData name="SEC 德竹 陸" userId="S::r-tokutake@cresco.co.jp::e53bec64-7e6c-47d8-ac73-9da3dad95f38" providerId="AD" clId="Web-{4FDAA4C3-10D4-43BE-A725-180C8206A026}" dt="2020-06-15T12:56:09.301" v="528" actId="20577"/>
          <ac:spMkLst>
            <pc:docMk/>
            <pc:sldMk cId="2963116687" sldId="277"/>
            <ac:spMk id="3" creationId="{97984D4A-D184-45CD-A815-97DD48DB22A8}"/>
          </ac:spMkLst>
        </pc:spChg>
      </pc:sldChg>
      <pc:sldChg chg="modSp del">
        <pc:chgData name="SEC 德竹 陸" userId="S::r-tokutake@cresco.co.jp::e53bec64-7e6c-47d8-ac73-9da3dad95f38" providerId="AD" clId="Web-{4FDAA4C3-10D4-43BE-A725-180C8206A026}" dt="2020-06-15T12:56:19.067" v="531"/>
        <pc:sldMkLst>
          <pc:docMk/>
          <pc:sldMk cId="2439939649" sldId="278"/>
        </pc:sldMkLst>
        <pc:spChg chg="mod">
          <ac:chgData name="SEC 德竹 陸" userId="S::r-tokutake@cresco.co.jp::e53bec64-7e6c-47d8-ac73-9da3dad95f38" providerId="AD" clId="Web-{4FDAA4C3-10D4-43BE-A725-180C8206A026}" dt="2020-06-15T12:54:41.362" v="490" actId="20577"/>
          <ac:spMkLst>
            <pc:docMk/>
            <pc:sldMk cId="2439939649" sldId="278"/>
            <ac:spMk id="3" creationId="{13CDDADE-0634-4A18-9EEE-4ECEB7A3DED3}"/>
          </ac:spMkLst>
        </pc:spChg>
      </pc:sldChg>
      <pc:sldChg chg="modSp">
        <pc:chgData name="SEC 德竹 陸" userId="S::r-tokutake@cresco.co.jp::e53bec64-7e6c-47d8-ac73-9da3dad95f38" providerId="AD" clId="Web-{4FDAA4C3-10D4-43BE-A725-180C8206A026}" dt="2020-06-15T12:49:36.796" v="432" actId="20577"/>
        <pc:sldMkLst>
          <pc:docMk/>
          <pc:sldMk cId="3936427246" sldId="279"/>
        </pc:sldMkLst>
        <pc:spChg chg="mod">
          <ac:chgData name="SEC 德竹 陸" userId="S::r-tokutake@cresco.co.jp::e53bec64-7e6c-47d8-ac73-9da3dad95f38" providerId="AD" clId="Web-{4FDAA4C3-10D4-43BE-A725-180C8206A026}" dt="2020-06-15T12:49:36.796" v="432" actId="20577"/>
          <ac:spMkLst>
            <pc:docMk/>
            <pc:sldMk cId="3936427246" sldId="279"/>
            <ac:spMk id="3" creationId="{8B7AB3FE-9FD8-43EF-907E-B2BAA14F84BA}"/>
          </ac:spMkLst>
        </pc:spChg>
      </pc:sldChg>
      <pc:sldChg chg="modSp add replId">
        <pc:chgData name="SEC 德竹 陸" userId="S::r-tokutake@cresco.co.jp::e53bec64-7e6c-47d8-ac73-9da3dad95f38" providerId="AD" clId="Web-{4FDAA4C3-10D4-43BE-A725-180C8206A026}" dt="2020-06-15T12:55:44.285" v="506" actId="20577"/>
        <pc:sldMkLst>
          <pc:docMk/>
          <pc:sldMk cId="2172318380" sldId="280"/>
        </pc:sldMkLst>
        <pc:spChg chg="mod">
          <ac:chgData name="SEC 德竹 陸" userId="S::r-tokutake@cresco.co.jp::e53bec64-7e6c-47d8-ac73-9da3dad95f38" providerId="AD" clId="Web-{4FDAA4C3-10D4-43BE-A725-180C8206A026}" dt="2020-06-15T12:55:44.285" v="506" actId="20577"/>
          <ac:spMkLst>
            <pc:docMk/>
            <pc:sldMk cId="2172318380" sldId="280"/>
            <ac:spMk id="3" creationId="{13CDDADE-0634-4A18-9EEE-4ECEB7A3DED3}"/>
          </ac:spMkLst>
        </pc:spChg>
      </pc:sldChg>
      <pc:sldChg chg="modSp add del replId">
        <pc:chgData name="SEC 德竹 陸" userId="S::r-tokutake@cresco.co.jp::e53bec64-7e6c-47d8-ac73-9da3dad95f38" providerId="AD" clId="Web-{4FDAA4C3-10D4-43BE-A725-180C8206A026}" dt="2020-06-15T12:55:21.878" v="503"/>
        <pc:sldMkLst>
          <pc:docMk/>
          <pc:sldMk cId="384845741" sldId="281"/>
        </pc:sldMkLst>
        <pc:spChg chg="mod">
          <ac:chgData name="SEC 德竹 陸" userId="S::r-tokutake@cresco.co.jp::e53bec64-7e6c-47d8-ac73-9da3dad95f38" providerId="AD" clId="Web-{4FDAA4C3-10D4-43BE-A725-180C8206A026}" dt="2020-06-15T12:55:19.910" v="502" actId="20577"/>
          <ac:spMkLst>
            <pc:docMk/>
            <pc:sldMk cId="384845741" sldId="281"/>
            <ac:spMk id="3" creationId="{13CDDADE-0634-4A18-9EEE-4ECEB7A3DED3}"/>
          </ac:spMkLst>
        </pc:spChg>
      </pc:sldChg>
      <pc:sldChg chg="add del replId">
        <pc:chgData name="SEC 德竹 陸" userId="S::r-tokutake@cresco.co.jp::e53bec64-7e6c-47d8-ac73-9da3dad95f38" providerId="AD" clId="Web-{4FDAA4C3-10D4-43BE-A725-180C8206A026}" dt="2020-06-15T12:55:13.128" v="499"/>
        <pc:sldMkLst>
          <pc:docMk/>
          <pc:sldMk cId="4136675188" sldId="282"/>
        </pc:sldMkLst>
      </pc:sldChg>
    </pc:docChg>
  </pc:docChgLst>
  <pc:docChgLst>
    <pc:chgData name="林 ナリ" userId="S::sp190952@cresco.co.jp::4d067563-a270-40e3-8461-e6dc7123c3cc" providerId="AD" clId="Web-{C72BF74D-2B1F-408F-B671-1F786AB6F07D}"/>
    <pc:docChg chg="modSld">
      <pc:chgData name="林 ナリ" userId="S::sp190952@cresco.co.jp::4d067563-a270-40e3-8461-e6dc7123c3cc" providerId="AD" clId="Web-{C72BF74D-2B1F-408F-B671-1F786AB6F07D}" dt="2020-06-15T12:56:05.180" v="107" actId="20577"/>
      <pc:docMkLst>
        <pc:docMk/>
      </pc:docMkLst>
      <pc:sldChg chg="modSp">
        <pc:chgData name="林 ナリ" userId="S::sp190952@cresco.co.jp::4d067563-a270-40e3-8461-e6dc7123c3cc" providerId="AD" clId="Web-{C72BF74D-2B1F-408F-B671-1F786AB6F07D}" dt="2020-06-15T12:54:30.743" v="0" actId="20577"/>
        <pc:sldMkLst>
          <pc:docMk/>
          <pc:sldMk cId="2716820596" sldId="274"/>
        </pc:sldMkLst>
        <pc:spChg chg="mod">
          <ac:chgData name="林 ナリ" userId="S::sp190952@cresco.co.jp::4d067563-a270-40e3-8461-e6dc7123c3cc" providerId="AD" clId="Web-{C72BF74D-2B1F-408F-B671-1F786AB6F07D}" dt="2020-06-15T12:54:30.743" v="0" actId="20577"/>
          <ac:spMkLst>
            <pc:docMk/>
            <pc:sldMk cId="2716820596" sldId="274"/>
            <ac:spMk id="3" creationId="{EE826614-B35F-4AB0-96CC-B0CE90405A86}"/>
          </ac:spMkLst>
        </pc:spChg>
      </pc:sldChg>
      <pc:sldChg chg="modSp">
        <pc:chgData name="林 ナリ" userId="S::sp190952@cresco.co.jp::4d067563-a270-40e3-8461-e6dc7123c3cc" providerId="AD" clId="Web-{C72BF74D-2B1F-408F-B671-1F786AB6F07D}" dt="2020-06-15T12:56:03.430" v="105" actId="20577"/>
        <pc:sldMkLst>
          <pc:docMk/>
          <pc:sldMk cId="2439939649" sldId="278"/>
        </pc:sldMkLst>
        <pc:spChg chg="mod">
          <ac:chgData name="林 ナリ" userId="S::sp190952@cresco.co.jp::4d067563-a270-40e3-8461-e6dc7123c3cc" providerId="AD" clId="Web-{C72BF74D-2B1F-408F-B671-1F786AB6F07D}" dt="2020-06-15T12:56:03.430" v="105" actId="20577"/>
          <ac:spMkLst>
            <pc:docMk/>
            <pc:sldMk cId="2439939649" sldId="278"/>
            <ac:spMk id="3" creationId="{13CDDADE-0634-4A18-9EEE-4ECEB7A3DED3}"/>
          </ac:spMkLst>
        </pc:spChg>
      </pc:sldChg>
    </pc:docChg>
  </pc:docChgLst>
  <pc:docChgLst>
    <pc:chgData name="金 ドンヒョン" userId="S::sp190955@cresco.co.jp::87967aa2-7410-4d1f-8be5-53423f101982" providerId="AD" clId="Web-{C722CB7F-A17B-48F0-B485-9DA4D27D700E}"/>
    <pc:docChg chg="modSld">
      <pc:chgData name="金 ドンヒョン" userId="S::sp190955@cresco.co.jp::87967aa2-7410-4d1f-8be5-53423f101982" providerId="AD" clId="Web-{C722CB7F-A17B-48F0-B485-9DA4D27D700E}" dt="2020-06-15T08:31:36.407" v="292" actId="20577"/>
      <pc:docMkLst>
        <pc:docMk/>
      </pc:docMkLst>
      <pc:sldChg chg="modSp">
        <pc:chgData name="金 ドンヒョン" userId="S::sp190955@cresco.co.jp::87967aa2-7410-4d1f-8be5-53423f101982" providerId="AD" clId="Web-{C722CB7F-A17B-48F0-B485-9DA4D27D700E}" dt="2020-06-15T08:31:34.548" v="290" actId="20577"/>
        <pc:sldMkLst>
          <pc:docMk/>
          <pc:sldMk cId="3778994486" sldId="270"/>
        </pc:sldMkLst>
        <pc:spChg chg="mod">
          <ac:chgData name="金 ドンヒョン" userId="S::sp190955@cresco.co.jp::87967aa2-7410-4d1f-8be5-53423f101982" providerId="AD" clId="Web-{C722CB7F-A17B-48F0-B485-9DA4D27D700E}" dt="2020-06-15T08:31:34.548" v="290" actId="20577"/>
          <ac:spMkLst>
            <pc:docMk/>
            <pc:sldMk cId="3778994486" sldId="270"/>
            <ac:spMk id="8" creationId="{81A06D07-E547-465C-AE2D-11F7A2DAD272}"/>
          </ac:spMkLst>
        </pc:spChg>
      </pc:sldChg>
    </pc:docChg>
  </pc:docChgLst>
  <pc:docChgLst>
    <pc:chgData name="琴 現景" userId="S::sp190951@cresco.co.jp::7a258533-c568-4d73-a1c5-79cbcd101565" providerId="AD" clId="Web-{0185ADD3-5874-4646-A556-E8567E56F846}"/>
    <pc:docChg chg="modSld">
      <pc:chgData name="琴 現景" userId="S::sp190951@cresco.co.jp::7a258533-c568-4d73-a1c5-79cbcd101565" providerId="AD" clId="Web-{0185ADD3-5874-4646-A556-E8567E56F846}" dt="2020-06-15T07:09:21.632" v="2" actId="1076"/>
      <pc:docMkLst>
        <pc:docMk/>
      </pc:docMkLst>
      <pc:sldChg chg="modSp">
        <pc:chgData name="琴 現景" userId="S::sp190951@cresco.co.jp::7a258533-c568-4d73-a1c5-79cbcd101565" providerId="AD" clId="Web-{0185ADD3-5874-4646-A556-E8567E56F846}" dt="2020-06-15T07:09:04.273" v="1"/>
        <pc:sldMkLst>
          <pc:docMk/>
          <pc:sldMk cId="43099742" sldId="256"/>
        </pc:sldMkLst>
        <pc:spChg chg="mod">
          <ac:chgData name="琴 現景" userId="S::sp190951@cresco.co.jp::7a258533-c568-4d73-a1c5-79cbcd101565" providerId="AD" clId="Web-{0185ADD3-5874-4646-A556-E8567E56F846}" dt="2020-06-15T07:09:04.273" v="1"/>
          <ac:spMkLst>
            <pc:docMk/>
            <pc:sldMk cId="43099742" sldId="256"/>
            <ac:spMk id="3" creationId="{D54E0AD4-CD87-4EDE-A162-85EF7F162667}"/>
          </ac:spMkLst>
        </pc:spChg>
      </pc:sldChg>
      <pc:sldChg chg="modSp">
        <pc:chgData name="琴 現景" userId="S::sp190951@cresco.co.jp::7a258533-c568-4d73-a1c5-79cbcd101565" providerId="AD" clId="Web-{0185ADD3-5874-4646-A556-E8567E56F846}" dt="2020-06-15T07:09:21.632" v="2" actId="1076"/>
        <pc:sldMkLst>
          <pc:docMk/>
          <pc:sldMk cId="2732276441" sldId="257"/>
        </pc:sldMkLst>
        <pc:spChg chg="mod">
          <ac:chgData name="琴 現景" userId="S::sp190951@cresco.co.jp::7a258533-c568-4d73-a1c5-79cbcd101565" providerId="AD" clId="Web-{0185ADD3-5874-4646-A556-E8567E56F846}" dt="2020-06-15T07:09:21.632" v="2" actId="1076"/>
          <ac:spMkLst>
            <pc:docMk/>
            <pc:sldMk cId="2732276441" sldId="257"/>
            <ac:spMk id="3" creationId="{76CAD61C-A955-4FCD-A1E4-80CD2A75FF1E}"/>
          </ac:spMkLst>
        </pc:spChg>
      </pc:sldChg>
    </pc:docChg>
  </pc:docChgLst>
  <pc:docChgLst>
    <pc:chgData name="琴 現景" userId="S::sp190951@cresco.co.jp::7a258533-c568-4d73-a1c5-79cbcd101565" providerId="AD" clId="Web-{712658F1-61B7-4C32-94BF-565781074B3D}"/>
    <pc:docChg chg="addSld modSld">
      <pc:chgData name="琴 現景" userId="S::sp190951@cresco.co.jp::7a258533-c568-4d73-a1c5-79cbcd101565" providerId="AD" clId="Web-{712658F1-61B7-4C32-94BF-565781074B3D}" dt="2020-06-15T06:20:07.002" v="1"/>
      <pc:docMkLst>
        <pc:docMk/>
      </pc:docMkLst>
      <pc:sldChg chg="mod modShow">
        <pc:chgData name="琴 現景" userId="S::sp190951@cresco.co.jp::7a258533-c568-4d73-a1c5-79cbcd101565" providerId="AD" clId="Web-{712658F1-61B7-4C32-94BF-565781074B3D}" dt="2020-06-15T06:20:07.002" v="1"/>
        <pc:sldMkLst>
          <pc:docMk/>
          <pc:sldMk cId="43099742" sldId="256"/>
        </pc:sldMkLst>
      </pc:sldChg>
      <pc:sldChg chg="new">
        <pc:chgData name="琴 現景" userId="S::sp190951@cresco.co.jp::7a258533-c568-4d73-a1c5-79cbcd101565" providerId="AD" clId="Web-{712658F1-61B7-4C32-94BF-565781074B3D}" dt="2020-06-15T06:20:02.002" v="0"/>
        <pc:sldMkLst>
          <pc:docMk/>
          <pc:sldMk cId="273227644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4DBEC-368B-401A-9A82-46A11AE6B9BC}" type="datetimeFigureOut">
              <a:rPr kumimoji="1" lang="en-US" altLang="ja-JP"/>
              <a:t>6/15/2020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444E-79B0-4F6C-A4DB-2182F21C8CB7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9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7444E-79B0-4F6C-A4DB-2182F21C8CB7}" type="slidenum">
              <a:rPr kumimoji="1" lang="en-US" altLang="ja-JP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87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b="1"/>
              <a:t>ゲームの後、ターン履歴を表示する機能を具現化するために、シーケンス図や実装のところでNullPointerExceptionエラーに悩まされた。</a:t>
            </a:r>
            <a:endParaRPr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7444E-79B0-4F6C-A4DB-2182F21C8CB7}" type="slidenum">
              <a:rPr kumimoji="1"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0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游ゴシック"/>
                <a:cs typeface="Calibri"/>
              </a:rPr>
              <a:t>スライドの情報量が多い</a:t>
            </a:r>
            <a:endParaRPr lang="en-US" altLang="ja-JP">
              <a:latin typeface="Calibri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7444E-79B0-4F6C-A4DB-2182F21C8CB7}" type="slidenum">
              <a:rPr kumimoji="1"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9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7444E-79B0-4F6C-A4DB-2182F21C8CB7}" type="slidenum">
              <a:rPr kumimoji="1"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2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1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7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0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ja.wikipedia.org/wiki/%E5%A4%A7%E9%9F%93%E6%B0%91%E5%9B%BD%E3%81%AE%E5%9B%BD%E6%97%9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F30498-14D8-426D-B021-E096F6B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36" y="1139608"/>
            <a:ext cx="10144664" cy="2626961"/>
          </a:xfrm>
        </p:spPr>
        <p:txBody>
          <a:bodyPr>
            <a:normAutofit/>
          </a:bodyPr>
          <a:lstStyle/>
          <a:p>
            <a:pPr algn="ctr"/>
            <a:r>
              <a:rPr lang="ja-JP" alt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成果発表</a:t>
            </a:r>
            <a:br>
              <a:rPr lang="en-US" altLang="ja-JP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三目並べ</a:t>
            </a:r>
            <a:endParaRPr lang="ja-JP" sz="44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4E0AD4-CD87-4EDE-A162-85EF7F16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13 </a:t>
            </a:r>
            <a:r>
              <a:rPr 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HJHK</a:t>
            </a:r>
            <a:b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</a:br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徳竹/金/鈴木/琴/北田/林</a:t>
            </a: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8CCC7-9E38-42D9-8BAD-412C28771B0D}"/>
              </a:ext>
            </a:extLst>
          </p:cNvPr>
          <p:cNvSpPr/>
          <p:nvPr/>
        </p:nvSpPr>
        <p:spPr>
          <a:xfrm>
            <a:off x="1097280" y="1926430"/>
            <a:ext cx="8632029" cy="4250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4C3F-FB2A-4218-96D1-10DBCD5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達成状況（プロセス）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135F24-8888-4475-A43C-E3FB575C74D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750243" y="1988609"/>
            <a:ext cx="3371850" cy="3928111"/>
          </a:xfrm>
          <a:solidFill>
            <a:schemeClr val="accent1">
              <a:lumMod val="40000"/>
              <a:lumOff val="60000"/>
            </a:schemeClr>
          </a:solidFill>
          <a:ln w="57150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ja-JP" b="1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反復２</a:t>
            </a:r>
          </a:p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　　　　　　　　　工</a:t>
            </a: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予定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実績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計画　　　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　　</a:t>
            </a: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/>
              </a:rPr>
              <a:t>5h/5h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要求分析　　　反復１で作成</a:t>
            </a: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分析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　　　　　　15.25h</a:t>
            </a:r>
            <a:r>
              <a:rPr lang="en-US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/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36.25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h</a:t>
            </a: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設計　　　　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　24.75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h/28.75h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実装　　　　　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28.50h/1.5h</a:t>
            </a:r>
            <a:endParaRPr lang="ja-JP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marL="0" indent="0">
              <a:buNone/>
            </a:pP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テスト　　　　　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9.25h/1.75h</a:t>
            </a:r>
            <a:endParaRPr lang="ja-JP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marL="0" indent="0">
              <a:buNone/>
            </a:pPr>
            <a:endParaRPr 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375568-F706-451F-A719-B8F013DBF26C}"/>
              </a:ext>
            </a:extLst>
          </p:cNvPr>
          <p:cNvSpPr txBox="1"/>
          <p:nvPr/>
        </p:nvSpPr>
        <p:spPr>
          <a:xfrm>
            <a:off x="1164431" y="1926430"/>
            <a:ext cx="3773329" cy="3867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反復１　</a:t>
            </a:r>
            <a:endParaRPr 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工数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予定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実績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計画　　　　　　26.5h/26.5h</a:t>
            </a:r>
            <a:endParaRPr 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要求分析　　　18.5h/18.5h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分析　　　　　　18.5h/16h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　　　　　　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27h/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63.5h</a:t>
            </a:r>
            <a:endParaRPr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実装　　　　　　12h/</a:t>
            </a:r>
            <a:r>
              <a:rPr 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83h</a:t>
            </a:r>
            <a:endParaRPr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　　　　　　7.5h/15h</a:t>
            </a:r>
            <a:endParaRPr lang="ja-JP" sz="20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algn="l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36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4C3F-FB2A-4218-96D1-10DBCD5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工夫点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FA-CDE8-4F8C-8316-B69D417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62" y="2233661"/>
            <a:ext cx="3022002" cy="3524597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技術面</a:t>
            </a:r>
          </a:p>
          <a:p>
            <a:pPr algn="ctr"/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プレイヤーやターンクラスで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直接数値を入力する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メソッドをどれに持たせる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べきか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考えた</a:t>
            </a: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3F7936C-4A88-402B-8C5B-9C3633A39602}"/>
              </a:ext>
            </a:extLst>
          </p:cNvPr>
          <p:cNvSpPr txBox="1">
            <a:spLocks/>
          </p:cNvSpPr>
          <p:nvPr/>
        </p:nvSpPr>
        <p:spPr>
          <a:xfrm>
            <a:off x="4567414" y="2236160"/>
            <a:ext cx="3212502" cy="38016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時間・効率性</a:t>
            </a:r>
          </a:p>
          <a:p>
            <a:pPr marL="0" indent="0" algn="ctr">
              <a:buNone/>
            </a:pP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marL="0" indent="0" algn="ctr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第1反復で予定（3.5日）より多く時間</a:t>
            </a:r>
            <a:r>
              <a:rPr 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(6.5日)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を使ったため、残りの3日間でいかに第2反復終了まで持っていくか逆算して考えた。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1A06D07-E547-465C-AE2D-11F7A2DAD272}"/>
              </a:ext>
            </a:extLst>
          </p:cNvPr>
          <p:cNvSpPr txBox="1">
            <a:spLocks/>
          </p:cNvSpPr>
          <p:nvPr/>
        </p:nvSpPr>
        <p:spPr>
          <a:xfrm>
            <a:off x="8093079" y="2239600"/>
            <a:ext cx="3212502" cy="36492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学習面</a:t>
            </a:r>
          </a:p>
          <a:p>
            <a:pPr marL="0" indent="0" algn="ctr">
              <a:buNone/>
            </a:pP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marL="0" indent="0" algn="ctr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チームに初学者が多いため、出来る限りのメンバーが納得した上で次の工程の作業に進むべく、認識合わせをしっかり行った。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2872BE9-504D-4E1A-8923-BF9F5AFC4847}"/>
              </a:ext>
            </a:extLst>
          </p:cNvPr>
          <p:cNvSpPr txBox="1">
            <a:spLocks/>
          </p:cNvSpPr>
          <p:nvPr/>
        </p:nvSpPr>
        <p:spPr>
          <a:xfrm>
            <a:off x="8148004" y="1845734"/>
            <a:ext cx="3212502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99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FA-CDE8-4F8C-8316-B69D417A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553" y="1786202"/>
            <a:ext cx="4703426" cy="2363767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endParaRPr lang="ja-JP" altLang="en-US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反復１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・レビューの時間管理ができなかった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・グラウンドルールを守れなかった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・ファイルやフォルダの管理ができなかった</a:t>
            </a:r>
          </a:p>
          <a:p>
            <a:pPr marL="0" indent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B8CDC23-AC84-4FDC-A4B0-9C536206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2965" y="1750485"/>
            <a:ext cx="5369169" cy="2835583"/>
          </a:xfrm>
        </p:spPr>
        <p:txBody>
          <a:bodyPr vert="horz" lIns="0" tIns="45720" rIns="0" bIns="45720" rtlCol="0" anchor="t">
            <a:noAutofit/>
          </a:bodyPr>
          <a:lstStyle/>
          <a:p>
            <a:pPr algn="ctr"/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反復１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・全員が当事者意識を持つ（役割分担など）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・発言する時は手をあげる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・適度に休憩を入れる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・レビューの前に時間配分を決める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2A97AF3-3918-4815-9334-02E1DEFC6A3D}"/>
              </a:ext>
            </a:extLst>
          </p:cNvPr>
          <p:cNvSpPr/>
          <p:nvPr/>
        </p:nvSpPr>
        <p:spPr>
          <a:xfrm>
            <a:off x="5803748" y="2912841"/>
            <a:ext cx="488156" cy="221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0D290-96FC-4E20-90FD-BD7F7DA8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課題と対策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E44B90-DF30-489C-A3E8-A2E0542E1B76}"/>
              </a:ext>
            </a:extLst>
          </p:cNvPr>
          <p:cNvSpPr txBox="1">
            <a:spLocks/>
          </p:cNvSpPr>
          <p:nvPr/>
        </p:nvSpPr>
        <p:spPr>
          <a:xfrm>
            <a:off x="487552" y="4020121"/>
            <a:ext cx="5249337" cy="221456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n"/>
            </a:pPr>
            <a:r>
              <a:rPr kumimoji="0"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反復２</a:t>
            </a:r>
          </a:p>
          <a:p>
            <a:pPr marL="0" indent="0">
              <a:buNone/>
            </a:pPr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・分担は増えたが共有する時間が少なく、　　　　　　　　　　　　　　　　　　自分が分かっていないところもある</a:t>
            </a:r>
          </a:p>
          <a:p>
            <a:pPr marL="0" indent="0">
              <a:buNone/>
            </a:pPr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・スケジュールに通り作業が進められなかった　　　　（スキル不足）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DC4CA4-1E57-48B9-8DC9-A3ADB617A098}"/>
              </a:ext>
            </a:extLst>
          </p:cNvPr>
          <p:cNvSpPr txBox="1">
            <a:spLocks/>
          </p:cNvSpPr>
          <p:nvPr/>
        </p:nvSpPr>
        <p:spPr>
          <a:xfrm>
            <a:off x="6462881" y="4494233"/>
            <a:ext cx="5249337" cy="236376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n"/>
            </a:pPr>
            <a:r>
              <a:rPr kumimoji="0"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反復２</a:t>
            </a:r>
          </a:p>
          <a:p>
            <a:pPr marL="0" indent="0">
              <a:buNone/>
            </a:pPr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・共有する時間を設ける</a:t>
            </a:r>
            <a:endParaRPr kumimoji="0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marL="0" indent="0">
              <a:buNone/>
            </a:pPr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・スケジュール通り作業を進める　　　　　　　　　　（実行可能な計画をたてる）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BACAE94-DB96-4A7C-96D4-55B62CBF720B}"/>
              </a:ext>
            </a:extLst>
          </p:cNvPr>
          <p:cNvSpPr txBox="1">
            <a:spLocks/>
          </p:cNvSpPr>
          <p:nvPr/>
        </p:nvSpPr>
        <p:spPr>
          <a:xfrm>
            <a:off x="2623304" y="1829990"/>
            <a:ext cx="977833" cy="42477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課題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A96C266-F5A4-4B86-AC71-3C4B12469AF6}"/>
              </a:ext>
            </a:extLst>
          </p:cNvPr>
          <p:cNvSpPr txBox="1">
            <a:spLocks/>
          </p:cNvSpPr>
          <p:nvPr/>
        </p:nvSpPr>
        <p:spPr>
          <a:xfrm>
            <a:off x="8598633" y="1829990"/>
            <a:ext cx="977833" cy="42477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対策</a:t>
            </a:r>
          </a:p>
        </p:txBody>
      </p:sp>
    </p:spTree>
    <p:extLst>
      <p:ext uri="{BB962C8B-B14F-4D97-AF65-F5344CB8AC3E}">
        <p14:creationId xmlns:p14="http://schemas.microsoft.com/office/powerpoint/2010/main" val="261699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4C3F-FB2A-4218-96D1-10DBCD5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振り返り・所感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FA-CDE8-4F8C-8316-B69D417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073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振り返り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・スケジュール通りに行うことの難しさを痛感した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・時間管理がうまくいかなかった</a:t>
            </a:r>
          </a:p>
          <a:p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sz="28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所感</a:t>
            </a:r>
            <a:endParaRPr lang="en-US" sz="28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r>
              <a:rPr 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・第1反復時より成長を感じた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・</a:t>
            </a:r>
            <a:r>
              <a:rPr lang="en-US" sz="2400" dirty="0" err="1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無事納品が出来てよかったが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、</a:t>
            </a:r>
            <a:r>
              <a:rPr 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第3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反復も実行したかった</a:t>
            </a:r>
            <a:endParaRPr 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7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DEA6-BC24-4E65-B39A-0291FEA4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メンバーからの一言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07EA2-716B-45BD-B3F0-4199125A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</a:p>
          <a:p>
            <a:pPr>
              <a:buSzPct val="50000"/>
              <a:buFont typeface="Wingdings" panose="05000000000000000000" pitchFamily="2" charset="2"/>
              <a:buChar char="n"/>
            </a:pP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</a:p>
        </p:txBody>
      </p:sp>
      <p:pic>
        <p:nvPicPr>
          <p:cNvPr id="4" name="図 4" descr="食品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D75F60C-EF62-4F12-B223-5B816DB4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55" y="1840675"/>
            <a:ext cx="2743200" cy="40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DF874-3B6A-4756-99F5-2C84305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林 ナリ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(</a:t>
            </a:r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イム・ナリ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)</a:t>
            </a:r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 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826614-B35F-4AB0-96CC-B0CE9040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453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</a:t>
            </a: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プロジェクトにおける個人の成長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　①プロジェクトの全体的な流れを分かった。</a:t>
            </a:r>
            <a:endParaRPr lang="ja-JP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　②自分の手を動かしてみる機会が多かったため、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　　UML図や仕様書、ソースコードの作成が以前よりできるようになった。</a:t>
            </a: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ミニプロジェクトでの学びを生かして、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経験を重ねていくたび、一歩一歩はっきり成長していく人になりたいです。</a:t>
            </a:r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82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BD2FD-6A5D-4349-B61B-0DEC9368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北田 由貴 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C3EAA-34DE-4EA0-805D-014AA43C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369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7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D75F6-02F0-4EF8-8C18-9117B06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金 東炫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(</a:t>
            </a:r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キム・ドンヒョン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)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6E98F56-4D62-46C7-BD4E-281B3A25EB16}"/>
              </a:ext>
            </a:extLst>
          </p:cNvPr>
          <p:cNvSpPr txBox="1">
            <a:spLocks/>
          </p:cNvSpPr>
          <p:nvPr/>
        </p:nvSpPr>
        <p:spPr>
          <a:xfrm>
            <a:off x="1097280" y="2253697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n"/>
            </a:pPr>
            <a:r>
              <a:rPr kumimoji="0" lang="ja-JP" sz="28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  <a:br>
              <a:rPr kumimoji="0" lang="ja-JP" sz="24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kumimoji="0" lang="ja-JP" sz="24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kumimoji="0" lang="ja-JP" sz="240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endParaRPr kumimoji="0" lang="ja-JP" sz="240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kumimoji="0" lang="ja-JP" sz="28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  <a:br>
              <a:rPr kumimoji="0" lang="ja-JP" sz="24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kumimoji="0" lang="ja-JP" sz="2400" b="1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kumimoji="0" 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1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6230A-33BD-4061-9E75-C411971E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琴 現景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(</a:t>
            </a:r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クム・ヒョンギョン</a:t>
            </a:r>
            <a: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)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548EA42-789D-4B22-842F-F6F5CEEA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369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 ①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開発の全体の流れが分かった</a:t>
            </a:r>
            <a:b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 ②テスト仕様書の作成とテスト実施ができるようになった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自分を信じる</a:t>
            </a: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11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73281-82DD-4251-ABB8-D3B76654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鈴木 莉紗 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1AD1C47-320D-49CD-92D1-DDE0B55B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369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  <a:b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endParaRPr 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3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974B-B4CD-4095-BF9F-F57AAEFB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AD61C-A955-4FCD-A1E4-80CD2A75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68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グループ紹介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ミニプロジェクトの反復内容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達成状況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工夫点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課題と対策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振り返り・所感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27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03D64-E133-4C88-9AF1-9531C1D0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徳竹 </a:t>
            </a:r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+mj-lt"/>
              </a:rPr>
              <a:t>陸</a:t>
            </a:r>
            <a:endParaRPr 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AB3FE-9FD8-43EF-907E-B2BAA14F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3763"/>
            <a:ext cx="10058400" cy="351139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当プロジェクトにおける個人の成長</a:t>
            </a:r>
            <a:b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 ①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リーダーとしての経験値が上がった</a:t>
            </a:r>
            <a:b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 ②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Javaやオブジェクト指向分析の知識が増えた</a:t>
            </a:r>
          </a:p>
          <a:p>
            <a:pPr>
              <a:lnSpc>
                <a:spcPct val="100000"/>
              </a:lnSpc>
            </a:pP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現場配属後の意気込み</a:t>
            </a:r>
            <a:b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貪欲に知識を吸収して、プロジェクトに貢献できていると</a:t>
            </a:r>
            <a:b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実感できるくらいの人材を目指します</a:t>
            </a:r>
          </a:p>
        </p:txBody>
      </p:sp>
    </p:spTree>
    <p:extLst>
      <p:ext uri="{BB962C8B-B14F-4D97-AF65-F5344CB8AC3E}">
        <p14:creationId xmlns:p14="http://schemas.microsoft.com/office/powerpoint/2010/main" val="393642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AD61C-A955-4FCD-A1E4-80CD2A75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142"/>
            <a:ext cx="10058400" cy="352812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グループ名：HJHK</a:t>
            </a:r>
            <a:endParaRPr lang="ja-JP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意味：メンバーの半分が日本人、半分が韓国人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国境を越えたグローバルチーム！</a:t>
            </a:r>
          </a:p>
          <a:p>
            <a:pPr>
              <a:buFont typeface="Wingdings" panose="020F0502020204030204" pitchFamily="34" charset="0"/>
              <a:buChar char="§"/>
            </a:pP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4917C74-1586-4897-BE05-E15EF14DBE06}"/>
              </a:ext>
            </a:extLst>
          </p:cNvPr>
          <p:cNvSpPr txBox="1">
            <a:spLocks/>
          </p:cNvSpPr>
          <p:nvPr/>
        </p:nvSpPr>
        <p:spPr>
          <a:xfrm>
            <a:off x="1068525" y="24052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kumimoji="0"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br>
              <a:rPr kumimoji="0"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kumimoji="0"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グループ紹介</a:t>
            </a:r>
            <a:endParaRPr kumimoji="0" lang="ja-JP" altLang="en-US" sz="4300" dirty="0">
              <a:latin typeface="Meiryo UI" panose="020B0604030504040204" pitchFamily="50" charset="-128"/>
              <a:ea typeface="Meiryo UI" panose="020B0604030504040204" pitchFamily="50" charset="-128"/>
              <a:cs typeface="Calibri Light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61D187-B8EB-43F0-B7A0-DFB7140E7F7A}"/>
              </a:ext>
            </a:extLst>
          </p:cNvPr>
          <p:cNvGrpSpPr/>
          <p:nvPr/>
        </p:nvGrpSpPr>
        <p:grpSpPr>
          <a:xfrm>
            <a:off x="2562583" y="4210415"/>
            <a:ext cx="7066833" cy="1647825"/>
            <a:chOff x="2564112" y="4322957"/>
            <a:chExt cx="7066833" cy="1647825"/>
          </a:xfrm>
        </p:grpSpPr>
        <p:pic>
          <p:nvPicPr>
            <p:cNvPr id="6" name="図 6" descr="挿絵, テーブル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8D3201A3-576B-48F9-9888-06B366B08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4112" y="4322957"/>
              <a:ext cx="2476500" cy="164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図 7" descr="部屋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2232A1EE-C203-4D2D-B674-920E1093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148109" y="4332660"/>
              <a:ext cx="2482836" cy="1635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図 10" descr="テーブル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4B5D0C33-EA9B-4E9B-87F9-472961A5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4971" y="4796185"/>
              <a:ext cx="2110596" cy="1037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5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AD61C-A955-4FCD-A1E4-80CD2A75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64" y="1869498"/>
            <a:ext cx="10130286" cy="4010797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林 ナリ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イム・ナリ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fontAlgn="base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北田 由貴 </a:t>
            </a:r>
          </a:p>
          <a:p>
            <a:pPr fontAlgn="base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金 東</a:t>
            </a:r>
            <a:r>
              <a:rPr 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炫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(</a:t>
            </a:r>
            <a:r>
              <a:rPr 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キム・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ドンヒョン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)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+mn-lt"/>
            </a:endParaRPr>
          </a:p>
          <a:p>
            <a:pPr fontAlgn="base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琴 現景（クム・ヒョンギョン） </a:t>
            </a:r>
          </a:p>
          <a:p>
            <a:pPr fontAlgn="base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鈴木 莉紗 </a:t>
            </a:r>
          </a:p>
          <a:p>
            <a:pPr fontAlgn="base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徳竹 陸　☆リーダー </a:t>
            </a:r>
          </a:p>
          <a:p>
            <a:pPr>
              <a:buSzPct val="50000"/>
              <a:buFont typeface="Wingdings" panose="05000000000000000000" pitchFamily="2" charset="2"/>
              <a:buChar char="n"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6DFE478-B182-4183-A987-C6BA1F29C484}"/>
              </a:ext>
            </a:extLst>
          </p:cNvPr>
          <p:cNvSpPr txBox="1">
            <a:spLocks/>
          </p:cNvSpPr>
          <p:nvPr/>
        </p:nvSpPr>
        <p:spPr>
          <a:xfrm>
            <a:off x="1097280" y="2270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b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kumimoji="0"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メンバー紹介</a:t>
            </a:r>
            <a:endParaRPr kumimoji="0" lang="ja-JP" altLang="en-US" sz="4300" dirty="0">
              <a:latin typeface="Meiryo UI" panose="020B0604030504040204" pitchFamily="50" charset="-128"/>
              <a:ea typeface="Meiryo UI" panose="020B0604030504040204" pitchFamily="50" charset="-128"/>
              <a:cs typeface="Calibri Light"/>
            </a:endParaRPr>
          </a:p>
        </p:txBody>
      </p:sp>
      <p:pic>
        <p:nvPicPr>
          <p:cNvPr id="2" name="図 3" descr="抽象, シルエ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2BC1430-D0CA-401D-B75E-D7583B2E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68" y="2395208"/>
            <a:ext cx="4779168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974B-B4CD-4095-BF9F-F57AAEFBA6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43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</a:rPr>
              <a:t>ミニプロジェクトの反復内容</a:t>
            </a:r>
            <a:endParaRPr lang="en-US" altLang="ja-JP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AD61C-A955-4FCD-A1E4-80CD2A75FF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79" y="1958278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反復１ ： 三目並べ</a:t>
            </a:r>
            <a:r>
              <a:rPr lang="en-US" altLang="ja-JP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説明 ： 三目並べの盤の下準備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プレイヤーなし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buSzPct val="50000"/>
              <a:buFont typeface="Wingdings" panose="05000000000000000000" pitchFamily="2" charset="2"/>
              <a:buChar char="n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反復２ ： 三目並べ</a:t>
            </a:r>
            <a:endParaRPr lang="en-US" altLang="ja-JP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SzPct val="50000"/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説明 ： ３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３のマスを用意する。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SzPct val="5000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そのマスに対して二人のプレイヤーが交互に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SzPct val="5000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「○」と「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」のマークを入力していき、同じマークが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SzPct val="50000"/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縦・横・斜めのラインに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つ揃ったら勝利する。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SzPct val="50000"/>
              <a:buFont typeface="Calibri" panose="020F0502020204030204" pitchFamily="34" charset="0"/>
              <a:buChar char="n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テーブル, 挿絵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A9D901-BEB6-4119-8C7A-C165E819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0" y="2090038"/>
            <a:ext cx="4262511" cy="33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4C3F-FB2A-4218-96D1-10DBCD5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達成状況（最終成果物）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FA-CDE8-4F8C-8316-B69D417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64" y="2164051"/>
            <a:ext cx="4486276" cy="1891604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予定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一対一で対戦出来る三目並べに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非機能要求の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CPU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対戦機能を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追加したプロダクトの作成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F4858434-29CF-4FCF-BF3F-0247ECACF740}"/>
              </a:ext>
            </a:extLst>
          </p:cNvPr>
          <p:cNvSpPr/>
          <p:nvPr/>
        </p:nvSpPr>
        <p:spPr>
          <a:xfrm>
            <a:off x="5625671" y="3109853"/>
            <a:ext cx="1250156" cy="1238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6" descr="テーブル, 挿絵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03B5A9F-1A97-4245-870C-85E35FB4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9" y="4232719"/>
            <a:ext cx="2743200" cy="1558138"/>
          </a:xfrm>
          <a:prstGeom prst="rect">
            <a:avLst/>
          </a:prstGeom>
        </p:spPr>
      </p:pic>
      <p:pic>
        <p:nvPicPr>
          <p:cNvPr id="7" name="図 6" descr="テーブル, 挿絵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733319-F12B-4492-8F0F-91BD5406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57" y="4232719"/>
            <a:ext cx="2743200" cy="155813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7DF726-2274-40AB-9684-79E3DCAE879E}"/>
              </a:ext>
            </a:extLst>
          </p:cNvPr>
          <p:cNvSpPr txBox="1"/>
          <p:nvPr/>
        </p:nvSpPr>
        <p:spPr>
          <a:xfrm>
            <a:off x="3924905" y="4226958"/>
            <a:ext cx="16792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6000" b="1" dirty="0">
                <a:ea typeface="ＭＳ Ｐゴシック"/>
                <a:cs typeface="Calibri"/>
              </a:rPr>
              <a:t>+</a:t>
            </a:r>
            <a:r>
              <a:rPr lang="ja-JP" altLang="en-US" sz="9600" b="1" dirty="0">
                <a:solidFill>
                  <a:srgbClr val="FF0000"/>
                </a:solidFill>
                <a:ea typeface="ＭＳ Ｐゴシック"/>
                <a:cs typeface="Calibri"/>
              </a:rPr>
              <a:t>α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4D1BFB9B-D914-4D90-8F99-7104A652E760}"/>
              </a:ext>
            </a:extLst>
          </p:cNvPr>
          <p:cNvSpPr txBox="1">
            <a:spLocks/>
          </p:cNvSpPr>
          <p:nvPr/>
        </p:nvSpPr>
        <p:spPr>
          <a:xfrm>
            <a:off x="6884562" y="2164051"/>
            <a:ext cx="4486276" cy="189160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ja-JP" altLang="en-US" sz="2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実績</a:t>
            </a:r>
            <a:endParaRPr lang="en-US" altLang="ja-JP" sz="24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非機能要求を除いた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pPr algn="ctr"/>
            <a:r>
              <a:rPr kumimoji="0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三目並べのプロダクトの作成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16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91C70-CDF1-4E19-AA32-CB949BB6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達成状況（プロダクト）</a:t>
            </a:r>
            <a:endParaRPr kumimoji="1" lang="ja-JP" altLang="en-US" sz="4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4" descr="白いバックグラウンドのスクリーンショット&#10;&#10;高い精度で生成された説明">
            <a:extLst>
              <a:ext uri="{FF2B5EF4-FFF2-40B4-BE49-F238E27FC236}">
                <a16:creationId xmlns:a16="http://schemas.microsoft.com/office/drawing/2014/main" id="{A0F86A2B-E43B-4153-9626-08123ADE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"/>
          <a:stretch/>
        </p:blipFill>
        <p:spPr>
          <a:xfrm>
            <a:off x="1438275" y="3128753"/>
            <a:ext cx="7207567" cy="1885949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010E64-A0D9-4C8E-A4FC-AF5B9A056AB8}"/>
              </a:ext>
            </a:extLst>
          </p:cNvPr>
          <p:cNvSpPr txBox="1"/>
          <p:nvPr/>
        </p:nvSpPr>
        <p:spPr>
          <a:xfrm>
            <a:off x="1438275" y="2140743"/>
            <a:ext cx="56245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実際に動かします！(eclipse)</a:t>
            </a:r>
          </a:p>
        </p:txBody>
      </p:sp>
    </p:spTree>
    <p:extLst>
      <p:ext uri="{BB962C8B-B14F-4D97-AF65-F5344CB8AC3E}">
        <p14:creationId xmlns:p14="http://schemas.microsoft.com/office/powerpoint/2010/main" val="244906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64C3F-FB2A-4218-96D1-10DBCD5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達成状況（プロダクト）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FA-CDE8-4F8C-8316-B69D417A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endParaRPr lang="ja-JP" altLang="en-US">
              <a:ea typeface="ＭＳ Ｐゴシック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endParaRPr lang="ja-JP" altLang="en-US">
              <a:ea typeface="ＭＳ Ｐゴシック"/>
              <a:cs typeface="Calibri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8086913-6881-4CCD-83EF-8733259FA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01589"/>
              </p:ext>
            </p:extLst>
          </p:nvPr>
        </p:nvGraphicFramePr>
        <p:xfrm>
          <a:off x="1010135" y="2488943"/>
          <a:ext cx="10232689" cy="34885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218">
                  <a:extLst>
                    <a:ext uri="{9D8B030D-6E8A-4147-A177-3AD203B41FA5}">
                      <a16:colId xmlns:a16="http://schemas.microsoft.com/office/drawing/2014/main" val="3891728689"/>
                    </a:ext>
                  </a:extLst>
                </a:gridCol>
                <a:gridCol w="1825803">
                  <a:extLst>
                    <a:ext uri="{9D8B030D-6E8A-4147-A177-3AD203B41FA5}">
                      <a16:colId xmlns:a16="http://schemas.microsoft.com/office/drawing/2014/main" val="748853544"/>
                    </a:ext>
                  </a:extLst>
                </a:gridCol>
                <a:gridCol w="1243542">
                  <a:extLst>
                    <a:ext uri="{9D8B030D-6E8A-4147-A177-3AD203B41FA5}">
                      <a16:colId xmlns:a16="http://schemas.microsoft.com/office/drawing/2014/main" val="2613045526"/>
                    </a:ext>
                  </a:extLst>
                </a:gridCol>
                <a:gridCol w="1459711">
                  <a:extLst>
                    <a:ext uri="{9D8B030D-6E8A-4147-A177-3AD203B41FA5}">
                      <a16:colId xmlns:a16="http://schemas.microsoft.com/office/drawing/2014/main" val="2642869226"/>
                    </a:ext>
                  </a:extLst>
                </a:gridCol>
                <a:gridCol w="1444805">
                  <a:extLst>
                    <a:ext uri="{9D8B030D-6E8A-4147-A177-3AD203B41FA5}">
                      <a16:colId xmlns:a16="http://schemas.microsoft.com/office/drawing/2014/main" val="531530858"/>
                    </a:ext>
                  </a:extLst>
                </a:gridCol>
                <a:gridCol w="1444805">
                  <a:extLst>
                    <a:ext uri="{9D8B030D-6E8A-4147-A177-3AD203B41FA5}">
                      <a16:colId xmlns:a16="http://schemas.microsoft.com/office/drawing/2014/main" val="863605809"/>
                    </a:ext>
                  </a:extLst>
                </a:gridCol>
                <a:gridCol w="1444805">
                  <a:extLst>
                    <a:ext uri="{9D8B030D-6E8A-4147-A177-3AD203B41FA5}">
                      <a16:colId xmlns:a16="http://schemas.microsoft.com/office/drawing/2014/main" val="3709196397"/>
                    </a:ext>
                  </a:extLst>
                </a:gridCol>
              </a:tblGrid>
              <a:tr h="77756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Sanmokunarabe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Player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Turn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Cell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Board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WinnerLine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72265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u="none" strike="noStrike" noProof="0"/>
                        <a:t>NOF</a:t>
                      </a:r>
                      <a:endParaRPr kumimoji="1" lang="ja-JP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5627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u="none" strike="noStrike" noProof="0"/>
                        <a:t>NOM</a:t>
                      </a:r>
                      <a:endParaRPr kumimoji="1" lang="ja-JP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3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4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6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4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5847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u="none" strike="noStrike" noProof="0"/>
                        <a:t>MLOC</a:t>
                      </a:r>
                      <a:endParaRPr kumimoji="1" lang="ja-JP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9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12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17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>
                          <a:solidFill>
                            <a:srgbClr val="FF0000"/>
                          </a:solidFill>
                        </a:rPr>
                        <a:t>47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9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5536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u="none" strike="noStrike" noProof="0"/>
                        <a:t>NBD</a:t>
                      </a:r>
                      <a:endParaRPr kumimoji="1" lang="ja-JP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1.333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2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1.167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2.4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1.333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07195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1" u="none" strike="noStrike" noProof="0">
                          <a:latin typeface="MS PGothic"/>
                        </a:rPr>
                        <a:t>VG</a:t>
                      </a:r>
                      <a:endParaRPr kumimoji="1" lang="ja-JP" b="1">
                        <a:latin typeface="MS P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1.333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3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1.5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5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1"/>
                        <a:t>2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64422"/>
                  </a:ext>
                </a:extLst>
              </a:tr>
              <a:tr h="451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1" u="none" strike="noStrike" noProof="0"/>
                        <a:t>LCOM</a:t>
                      </a:r>
                      <a:endParaRPr kumimoji="1" lang="ja-JP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0.25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0.75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/>
                        <a:t>0.75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357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B3FBC8-BCAB-4ECD-871E-DEF8A917A0D9}"/>
              </a:ext>
            </a:extLst>
          </p:cNvPr>
          <p:cNvSpPr txBox="1"/>
          <p:nvPr/>
        </p:nvSpPr>
        <p:spPr>
          <a:xfrm>
            <a:off x="1259456" y="1848928"/>
            <a:ext cx="29327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メトリクス評価</a:t>
            </a:r>
          </a:p>
        </p:txBody>
      </p:sp>
    </p:spTree>
    <p:extLst>
      <p:ext uri="{BB962C8B-B14F-4D97-AF65-F5344CB8AC3E}">
        <p14:creationId xmlns:p14="http://schemas.microsoft.com/office/powerpoint/2010/main" val="46170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67AF-5278-4245-AC0A-D2441DA6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55" y="1952890"/>
            <a:ext cx="10487024" cy="384476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メトリクス評価</a:t>
            </a:r>
            <a:endParaRPr 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全体的に品質に問題のある数値は出ていない</a:t>
            </a:r>
            <a:endParaRPr 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</a:b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・BoardクラスのMLOCが多い　　　　　　　ループなどを使いメソッドの行数　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一つのメソッドのコード行数が多いことが原因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　　　　</a:t>
            </a:r>
            <a:r>
              <a:rPr 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を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/>
              </a:rPr>
              <a:t>減らす。</a:t>
            </a:r>
            <a:endParaRPr 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Calibri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B72A1C2-F766-4C7A-B784-4B579E19B4EF}"/>
              </a:ext>
            </a:extLst>
          </p:cNvPr>
          <p:cNvSpPr/>
          <p:nvPr/>
        </p:nvSpPr>
        <p:spPr>
          <a:xfrm>
            <a:off x="6225021" y="3681130"/>
            <a:ext cx="460076" cy="93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FB3AED3-0951-4203-A238-53A849A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ja-JP" altLang="en-US" sz="4300" dirty="0">
                <a:latin typeface="Meiryo UI" panose="020B0604030504040204" pitchFamily="50" charset="-128"/>
                <a:ea typeface="Meiryo UI" panose="020B0604030504040204" pitchFamily="50" charset="-128"/>
                <a:cs typeface="Calibri Light"/>
              </a:rPr>
              <a:t>達成状況（プロダクト）</a:t>
            </a:r>
          </a:p>
        </p:txBody>
      </p:sp>
    </p:spTree>
    <p:extLst>
      <p:ext uri="{BB962C8B-B14F-4D97-AF65-F5344CB8AC3E}">
        <p14:creationId xmlns:p14="http://schemas.microsoft.com/office/powerpoint/2010/main" val="127083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4F73F-43F8-437F-B736-F0554E1B1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BA67DD-6882-4B60-9B3B-EFA52CF71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71c9de-9867-437c-8375-3a1a59bfe1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07251B-C3E7-4E83-BF1D-791B588335D9}">
  <ds:schemaRefs>
    <ds:schemaRef ds:uri="http://www.w3.org/XML/1998/namespace"/>
    <ds:schemaRef ds:uri="http://purl.org/dc/terms/"/>
    <ds:schemaRef ds:uri="ef71c9de-9867-437c-8375-3a1a59bfe13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446</Words>
  <Application>Microsoft Office PowerPoint</Application>
  <PresentationFormat>ワイド画面</PresentationFormat>
  <Paragraphs>195</Paragraphs>
  <Slides>20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MS PGothic</vt:lpstr>
      <vt:lpstr>游ゴシック</vt:lpstr>
      <vt:lpstr>Calibri</vt:lpstr>
      <vt:lpstr>Calibri Light</vt:lpstr>
      <vt:lpstr>Wingdings</vt:lpstr>
      <vt:lpstr>Retrospect</vt:lpstr>
      <vt:lpstr>成果発表 三目並べ</vt:lpstr>
      <vt:lpstr>アジェンダ</vt:lpstr>
      <vt:lpstr>PowerPoint プレゼンテーション</vt:lpstr>
      <vt:lpstr>PowerPoint プレゼンテーション</vt:lpstr>
      <vt:lpstr>  ミニプロジェクトの反復内容</vt:lpstr>
      <vt:lpstr>達成状況（最終成果物）</vt:lpstr>
      <vt:lpstr>達成状況（プロダクト）</vt:lpstr>
      <vt:lpstr>達成状況（プロダクト）</vt:lpstr>
      <vt:lpstr>達成状況（プロダクト）</vt:lpstr>
      <vt:lpstr>達成状況（プロセス）</vt:lpstr>
      <vt:lpstr>工夫点</vt:lpstr>
      <vt:lpstr>課題と対策</vt:lpstr>
      <vt:lpstr>振り返り・所感</vt:lpstr>
      <vt:lpstr>メンバーからの一言</vt:lpstr>
      <vt:lpstr>林 ナリ(イム・ナリ) </vt:lpstr>
      <vt:lpstr>北田 由貴 </vt:lpstr>
      <vt:lpstr>金 東炫(キム・ドンヒョン)</vt:lpstr>
      <vt:lpstr>琴 現景(クム・ヒョンギョン)</vt:lpstr>
      <vt:lpstr>鈴木 莉紗 </vt:lpstr>
      <vt:lpstr>徳竹 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琴 現景</cp:lastModifiedBy>
  <cp:revision>4</cp:revision>
  <dcterms:created xsi:type="dcterms:W3CDTF">2012-07-27T23:28:17Z</dcterms:created>
  <dcterms:modified xsi:type="dcterms:W3CDTF">2020-06-15T15:06:10Z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