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8" d="100"/>
          <a:sy n="68" d="100"/>
        </p:scale>
        <p:origin x="-4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BB40-C5E5-463B-97EB-2F769C49F0A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4C4D-F3CA-4FC8-8D49-94A7FDC5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3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BB40-C5E5-463B-97EB-2F769C49F0A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4C4D-F3CA-4FC8-8D49-94A7FDC5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BB40-C5E5-463B-97EB-2F769C49F0A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4C4D-F3CA-4FC8-8D49-94A7FDC5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4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BB40-C5E5-463B-97EB-2F769C49F0A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4C4D-F3CA-4FC8-8D49-94A7FDC5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BB40-C5E5-463B-97EB-2F769C49F0A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4C4D-F3CA-4FC8-8D49-94A7FDC5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3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BB40-C5E5-463B-97EB-2F769C49F0A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4C4D-F3CA-4FC8-8D49-94A7FDC5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BB40-C5E5-463B-97EB-2F769C49F0A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4C4D-F3CA-4FC8-8D49-94A7FDC5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1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BB40-C5E5-463B-97EB-2F769C49F0A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4C4D-F3CA-4FC8-8D49-94A7FDC5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BB40-C5E5-463B-97EB-2F769C49F0A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4C4D-F3CA-4FC8-8D49-94A7FDC5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BB40-C5E5-463B-97EB-2F769C49F0A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4C4D-F3CA-4FC8-8D49-94A7FDC5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BB40-C5E5-463B-97EB-2F769C49F0A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4C4D-F3CA-4FC8-8D49-94A7FDC5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BB40-C5E5-463B-97EB-2F769C49F0A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14C4D-F3CA-4FC8-8D49-94A7FDC5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5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58870" y="2472145"/>
            <a:ext cx="2398057" cy="322408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3241" y="2498679"/>
            <a:ext cx="1999128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Data (80%, 937 points)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4204" y="1569641"/>
            <a:ext cx="2209800" cy="361001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2573" y="1538290"/>
            <a:ext cx="188258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Whole dataset with 1172 points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82318" y="2472145"/>
            <a:ext cx="2485462" cy="332912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5104" y="2502949"/>
            <a:ext cx="2071993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Data (20%, 235 points)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7791" y="3156435"/>
            <a:ext cx="2494043" cy="283002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27007" y="3990184"/>
            <a:ext cx="2069260" cy="34291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5386" y="4047655"/>
            <a:ext cx="1725027" cy="24622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Train the algorithm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43363" y="3282472"/>
            <a:ext cx="2029075" cy="483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39441" y="3329796"/>
            <a:ext cx="1790704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Ignore one point (936 points left)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Decision 23"/>
          <p:cNvSpPr/>
          <p:nvPr/>
        </p:nvSpPr>
        <p:spPr>
          <a:xfrm>
            <a:off x="4252748" y="4531740"/>
            <a:ext cx="1610301" cy="515486"/>
          </a:xfrm>
          <a:prstGeom prst="flowChartDecision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3241" y="4661836"/>
            <a:ext cx="1999128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84530" y="5254118"/>
            <a:ext cx="1956826" cy="29326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98818" y="5279239"/>
            <a:ext cx="1922927" cy="24622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43400" y="3636415"/>
            <a:ext cx="1176590" cy="433525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9856" y="3647545"/>
            <a:ext cx="9808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937 times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06387" y="5496102"/>
            <a:ext cx="1473573" cy="42639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1297" y="5577144"/>
            <a:ext cx="1363752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Predictions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22" idx="2"/>
            <a:endCxn id="20" idx="0"/>
          </p:cNvCxnSpPr>
          <p:nvPr/>
        </p:nvCxnSpPr>
        <p:spPr>
          <a:xfrm>
            <a:off x="5057901" y="3765670"/>
            <a:ext cx="3736" cy="224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2"/>
            <a:endCxn id="24" idx="0"/>
          </p:cNvCxnSpPr>
          <p:nvPr/>
        </p:nvCxnSpPr>
        <p:spPr>
          <a:xfrm flipH="1">
            <a:off x="5057899" y="4333099"/>
            <a:ext cx="3738" cy="1986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  <a:endCxn id="26" idx="0"/>
          </p:cNvCxnSpPr>
          <p:nvPr/>
        </p:nvCxnSpPr>
        <p:spPr>
          <a:xfrm>
            <a:off x="5057899" y="5047226"/>
            <a:ext cx="5044" cy="206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22" idx="0"/>
          </p:cNvCxnSpPr>
          <p:nvPr/>
        </p:nvCxnSpPr>
        <p:spPr>
          <a:xfrm>
            <a:off x="5057899" y="2794553"/>
            <a:ext cx="2" cy="487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3" idx="2"/>
            <a:endCxn id="3" idx="0"/>
          </p:cNvCxnSpPr>
          <p:nvPr/>
        </p:nvCxnSpPr>
        <p:spPr>
          <a:xfrm rot="5400000">
            <a:off x="5467751" y="1520791"/>
            <a:ext cx="541503" cy="136120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2"/>
            <a:endCxn id="17" idx="0"/>
          </p:cNvCxnSpPr>
          <p:nvPr/>
        </p:nvCxnSpPr>
        <p:spPr>
          <a:xfrm rot="16200000" flipH="1">
            <a:off x="6851325" y="1498420"/>
            <a:ext cx="541503" cy="14059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6" idx="3"/>
            <a:endCxn id="28" idx="2"/>
          </p:cNvCxnSpPr>
          <p:nvPr/>
        </p:nvCxnSpPr>
        <p:spPr>
          <a:xfrm flipV="1">
            <a:off x="6041356" y="4069940"/>
            <a:ext cx="990339" cy="13308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6" idx="2"/>
            <a:endCxn id="30" idx="1"/>
          </p:cNvCxnSpPr>
          <p:nvPr/>
        </p:nvCxnSpPr>
        <p:spPr>
          <a:xfrm rot="16200000" flipH="1">
            <a:off x="5653706" y="4956615"/>
            <a:ext cx="161919" cy="134344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8" idx="0"/>
          </p:cNvCxnSpPr>
          <p:nvPr/>
        </p:nvCxnSpPr>
        <p:spPr>
          <a:xfrm rot="16200000" flipV="1">
            <a:off x="5724138" y="2328858"/>
            <a:ext cx="641318" cy="19737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7" idx="2"/>
            <a:endCxn id="24" idx="3"/>
          </p:cNvCxnSpPr>
          <p:nvPr/>
        </p:nvCxnSpPr>
        <p:spPr>
          <a:xfrm rot="5400000">
            <a:off x="5851836" y="2816270"/>
            <a:ext cx="1984426" cy="1962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4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Salisbury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Xiaohong Wang</dc:creator>
  <cp:lastModifiedBy>mingli</cp:lastModifiedBy>
  <cp:revision>15</cp:revision>
  <dcterms:created xsi:type="dcterms:W3CDTF">2018-11-05T17:49:54Z</dcterms:created>
  <dcterms:modified xsi:type="dcterms:W3CDTF">2018-12-11T01:51:40Z</dcterms:modified>
</cp:coreProperties>
</file>