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40" d="100"/>
          <a:sy n="40" d="100"/>
        </p:scale>
        <p:origin x="2033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419-6A28-4F12-B3A2-603CE4F78CA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AC0-9128-426D-BA6F-44519C20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419-6A28-4F12-B3A2-603CE4F78CA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AC0-9128-426D-BA6F-44519C20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419-6A28-4F12-B3A2-603CE4F78CA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AC0-9128-426D-BA6F-44519C20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419-6A28-4F12-B3A2-603CE4F78CA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AC0-9128-426D-BA6F-44519C20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419-6A28-4F12-B3A2-603CE4F78CA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AC0-9128-426D-BA6F-44519C20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419-6A28-4F12-B3A2-603CE4F78CA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AC0-9128-426D-BA6F-44519C20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4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419-6A28-4F12-B3A2-603CE4F78CA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AC0-9128-426D-BA6F-44519C20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8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419-6A28-4F12-B3A2-603CE4F78CA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AC0-9128-426D-BA6F-44519C20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419-6A28-4F12-B3A2-603CE4F78CA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AC0-9128-426D-BA6F-44519C20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419-6A28-4F12-B3A2-603CE4F78CA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AC0-9128-426D-BA6F-44519C20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419-6A28-4F12-B3A2-603CE4F78CA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AC0-9128-426D-BA6F-44519C20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0419-6A28-4F12-B3A2-603CE4F78CA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9CAC0-9128-426D-BA6F-44519C20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8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2905" y="2708"/>
            <a:ext cx="10515600" cy="7238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Fig. 3 top shown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9666"/>
            <a:ext cx="12192000" cy="2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7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905" y="2708"/>
            <a:ext cx="10515600" cy="7238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Fig. 4 new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3" b="7315"/>
          <a:stretch/>
        </p:blipFill>
        <p:spPr>
          <a:xfrm>
            <a:off x="0" y="5351990"/>
            <a:ext cx="12192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9" b="8503"/>
          <a:stretch/>
        </p:blipFill>
        <p:spPr>
          <a:xfrm>
            <a:off x="0" y="2933170"/>
            <a:ext cx="12192000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1" b="8439"/>
          <a:stretch/>
        </p:blipFill>
        <p:spPr>
          <a:xfrm>
            <a:off x="-25295" y="590550"/>
            <a:ext cx="121920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4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Fig. 3 top shown</vt:lpstr>
      <vt:lpstr>Fig. 4 new</vt:lpstr>
    </vt:vector>
  </TitlesOfParts>
  <Company>Salisbury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Xiaohong Wang</dc:creator>
  <cp:lastModifiedBy>Xiaohong Wang</cp:lastModifiedBy>
  <cp:revision>11</cp:revision>
  <dcterms:created xsi:type="dcterms:W3CDTF">2020-10-18T18:50:48Z</dcterms:created>
  <dcterms:modified xsi:type="dcterms:W3CDTF">2020-10-18T19:04:32Z</dcterms:modified>
</cp:coreProperties>
</file>