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751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4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704E-D2DF-4ED8-87FA-00A42A77941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8428-1A7E-4BB6-8BC2-646350DE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1"/>
          <a:stretch/>
        </p:blipFill>
        <p:spPr>
          <a:xfrm>
            <a:off x="0" y="1090876"/>
            <a:ext cx="12192000" cy="2113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84784-B439-DD4B-8CEE-9A84B7E5C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45794" b="23960"/>
          <a:stretch/>
        </p:blipFill>
        <p:spPr bwMode="auto">
          <a:xfrm>
            <a:off x="25399" y="2960348"/>
            <a:ext cx="12058651" cy="30506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3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Salisbury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Xiaohong Wang</dc:creator>
  <cp:lastModifiedBy>Xiaohong Wang</cp:lastModifiedBy>
  <cp:revision>4</cp:revision>
  <dcterms:created xsi:type="dcterms:W3CDTF">2020-03-19T01:17:27Z</dcterms:created>
  <dcterms:modified xsi:type="dcterms:W3CDTF">2020-03-19T01:19:52Z</dcterms:modified>
</cp:coreProperties>
</file>