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0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3157-C963-47EA-B5D7-388177297636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B4A4-EB77-4FCC-82B7-20009E9FF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28" y="404735"/>
            <a:ext cx="7066980" cy="3337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24" y="3494582"/>
            <a:ext cx="7335187" cy="34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6111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Xiaohong Wang</cp:lastModifiedBy>
  <cp:revision>5</cp:revision>
  <dcterms:created xsi:type="dcterms:W3CDTF">2020-11-07T17:18:56Z</dcterms:created>
  <dcterms:modified xsi:type="dcterms:W3CDTF">2020-11-07T17:27:42Z</dcterms:modified>
</cp:coreProperties>
</file>