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91" r:id="rId4"/>
    <p:sldId id="296" r:id="rId5"/>
    <p:sldId id="300" r:id="rId6"/>
    <p:sldId id="265" r:id="rId7"/>
    <p:sldId id="301" r:id="rId8"/>
    <p:sldId id="302" r:id="rId9"/>
    <p:sldId id="303" r:id="rId10"/>
    <p:sldId id="298" r:id="rId11"/>
    <p:sldId id="277" r:id="rId12"/>
    <p:sldId id="297" r:id="rId13"/>
    <p:sldId id="299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97EF8-7574-457C-97C0-421A1975799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49AD1-DECA-438E-B956-6D7DEE08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7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99D3B-807E-49A5-BF30-CB08D32B5DF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1CB8-F1EC-457A-9A3E-202BD76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26" y="1357507"/>
            <a:ext cx="4680037" cy="4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96" y="1398218"/>
            <a:ext cx="5404442" cy="51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086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2909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73409" y="1426239"/>
            <a:ext cx="5149195" cy="4965689"/>
            <a:chOff x="8658420" y="14363700"/>
            <a:chExt cx="5149195" cy="49656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19" r="11667" b="2496"/>
            <a:stretch/>
          </p:blipFill>
          <p:spPr>
            <a:xfrm>
              <a:off x="8658420" y="14363700"/>
              <a:ext cx="5149195" cy="496568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10553700" y="16116300"/>
              <a:ext cx="144780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2001500" y="16133849"/>
              <a:ext cx="0" cy="144780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0668000" y="16129000"/>
              <a:ext cx="1288917" cy="12827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29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9" y="2135918"/>
            <a:ext cx="11192256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286794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423716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937772"/>
              </p:ext>
            </p:extLst>
          </p:nvPr>
        </p:nvGraphicFramePr>
        <p:xfrm>
          <a:off x="987921" y="1130364"/>
          <a:ext cx="10306532" cy="4876627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683252">
                  <a:extLst>
                    <a:ext uri="{9D8B030D-6E8A-4147-A177-3AD203B41FA5}">
                      <a16:colId xmlns:a16="http://schemas.microsoft.com/office/drawing/2014/main" val="1479228181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2522509809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1388789299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2271279707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2397631343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3232897428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2467393451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1097513434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712853293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4234915839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1799080774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1502232326"/>
                    </a:ext>
                  </a:extLst>
                </a:gridCol>
                <a:gridCol w="801940">
                  <a:extLst>
                    <a:ext uri="{9D8B030D-6E8A-4147-A177-3AD203B41FA5}">
                      <a16:colId xmlns:a16="http://schemas.microsoft.com/office/drawing/2014/main" val="4286705387"/>
                    </a:ext>
                  </a:extLst>
                </a:gridCol>
              </a:tblGrid>
              <a:tr h="40992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HAB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non-HAB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Total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 HAB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 non-HAB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 Total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RVM HAB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RVM non-HAB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RVM Total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 HAB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 non-HAB Accuracy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 Total Accuracy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43790419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0.689655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0.848101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0.805556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0.655172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0.632911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0.638889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0.586207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0.734177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0.694444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0.517241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0.772152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0.703704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2452911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0.852941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0.759259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0.632353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0.611111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0.764706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0.675926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0.838235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62721022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0.733333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0.873418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0.834862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0.544304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0.577982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0.633333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0.632911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0.633028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0.533333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0.78481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0.715596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47102469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0.705882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0.959459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0.87963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0.588235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0.445946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0.490741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0.743243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0.529412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0.689189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0.638889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8314729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0.828947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0.768519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0.59375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0.605263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0.601852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0.65625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0.684211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0.675926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0.46875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0.763158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0.675926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6862033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0.724138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0.835443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0.805556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0.655172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0.594937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0.611111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0.586207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0.708861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0.675926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0.586207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0.696203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91094052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0.517241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0.78481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0.712963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0.689655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0.582278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0.611111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0.413793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0.721519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0.638889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0.206897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0.746835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0.601852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62681645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0.822785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0.761468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0.531646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0.550459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0.797468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0.715596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0.266667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0.708861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0.587156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18892097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0.571429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0.787037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0.714286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0.555556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0.464286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0.62963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0.428571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0.657407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67215338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result.10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0.567568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0.819444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0.733945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0.72973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0.541667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0.605505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0.540541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0.59633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0.243243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0.819444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0.623853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75587024"/>
                  </a:ext>
                </a:extLst>
              </a:tr>
              <a:tr h="40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0.633425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0.848785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0.784879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0.646767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0.585432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0.540562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0.70996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0.660236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0.415532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0.755639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0.653772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74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341011"/>
              </p:ext>
            </p:extLst>
          </p:nvPr>
        </p:nvGraphicFramePr>
        <p:xfrm>
          <a:off x="838200" y="1825625"/>
          <a:ext cx="9952972" cy="4421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8243">
                  <a:extLst>
                    <a:ext uri="{9D8B030D-6E8A-4147-A177-3AD203B41FA5}">
                      <a16:colId xmlns:a16="http://schemas.microsoft.com/office/drawing/2014/main" val="590776629"/>
                    </a:ext>
                  </a:extLst>
                </a:gridCol>
                <a:gridCol w="2488243">
                  <a:extLst>
                    <a:ext uri="{9D8B030D-6E8A-4147-A177-3AD203B41FA5}">
                      <a16:colId xmlns:a16="http://schemas.microsoft.com/office/drawing/2014/main" val="4280306409"/>
                    </a:ext>
                  </a:extLst>
                </a:gridCol>
                <a:gridCol w="2488243">
                  <a:extLst>
                    <a:ext uri="{9D8B030D-6E8A-4147-A177-3AD203B41FA5}">
                      <a16:colId xmlns:a16="http://schemas.microsoft.com/office/drawing/2014/main" val="4163333445"/>
                    </a:ext>
                  </a:extLst>
                </a:gridCol>
                <a:gridCol w="2488243">
                  <a:extLst>
                    <a:ext uri="{9D8B030D-6E8A-4147-A177-3AD203B41FA5}">
                      <a16:colId xmlns:a16="http://schemas.microsoft.com/office/drawing/2014/main" val="3640122801"/>
                    </a:ext>
                  </a:extLst>
                </a:gridCol>
              </a:tblGrid>
              <a:tr h="126962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HAB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event 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non-HAB event Accuracy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 Accuracy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47602"/>
                  </a:ext>
                </a:extLst>
              </a:tr>
              <a:tr h="735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SVM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0.633425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0.848785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0.784879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82222958"/>
                  </a:ext>
                </a:extLst>
              </a:tr>
              <a:tr h="735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NB</a:t>
                      </a:r>
                      <a:r>
                        <a:rPr lang="en-US" sz="2800" baseline="0" dirty="0" smtClean="0"/>
                        <a:t> (</a:t>
                      </a:r>
                      <a:r>
                        <a:rPr lang="en-US" sz="2800" baseline="0" dirty="0" smtClean="0"/>
                        <a:t>N</a:t>
                      </a:r>
                      <a:r>
                        <a:rPr lang="en-US" sz="2800" dirty="0" smtClean="0"/>
                        <a:t>aive </a:t>
                      </a:r>
                      <a:r>
                        <a:rPr lang="en-US" sz="2800" dirty="0" smtClean="0"/>
                        <a:t>Bayes)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0.646767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0.56113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0.585432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20460585"/>
                  </a:ext>
                </a:extLst>
              </a:tr>
              <a:tr h="735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RVM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0.540562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0.70996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0.660236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44206966"/>
                  </a:ext>
                </a:extLst>
              </a:tr>
              <a:tr h="7355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0.415532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0.755639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0.653772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3376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5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2" y="365125"/>
            <a:ext cx="11280104" cy="2350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03" y="2536521"/>
            <a:ext cx="3533591" cy="4077221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31" y="2637705"/>
            <a:ext cx="3454957" cy="39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11" y="802708"/>
            <a:ext cx="4672707" cy="46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4817"/>
            <a:ext cx="11408814" cy="22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3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81" y="557305"/>
            <a:ext cx="603504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0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19" y="774987"/>
            <a:ext cx="603504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14705</TotalTime>
  <Words>207</Words>
  <Application>Microsoft Office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Salisbury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Xiaohong Wang</dc:creator>
  <cp:lastModifiedBy>Xiaohong Wang</cp:lastModifiedBy>
  <cp:revision>229</cp:revision>
  <dcterms:created xsi:type="dcterms:W3CDTF">2019-02-09T21:00:50Z</dcterms:created>
  <dcterms:modified xsi:type="dcterms:W3CDTF">2019-05-18T03:33:55Z</dcterms:modified>
</cp:coreProperties>
</file>