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31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B22-7EE4-4F13-A0CC-073863EA0F3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B7DE-7936-4C14-92ED-C4957C83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B22-7EE4-4F13-A0CC-073863EA0F3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B7DE-7936-4C14-92ED-C4957C83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B22-7EE4-4F13-A0CC-073863EA0F3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B7DE-7936-4C14-92ED-C4957C83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B22-7EE4-4F13-A0CC-073863EA0F3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B7DE-7936-4C14-92ED-C4957C83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B22-7EE4-4F13-A0CC-073863EA0F3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B7DE-7936-4C14-92ED-C4957C83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7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B22-7EE4-4F13-A0CC-073863EA0F3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B7DE-7936-4C14-92ED-C4957C83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B22-7EE4-4F13-A0CC-073863EA0F3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B7DE-7936-4C14-92ED-C4957C83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B22-7EE4-4F13-A0CC-073863EA0F3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B7DE-7936-4C14-92ED-C4957C83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B22-7EE4-4F13-A0CC-073863EA0F3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B7DE-7936-4C14-92ED-C4957C83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B22-7EE4-4F13-A0CC-073863EA0F3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B7DE-7936-4C14-92ED-C4957C83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4B22-7EE4-4F13-A0CC-073863EA0F3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B7DE-7936-4C14-92ED-C4957C83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4B22-7EE4-4F13-A0CC-073863EA0F3B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B7DE-7936-4C14-92ED-C4957C831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4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" y="119157"/>
            <a:ext cx="7539230" cy="9756651"/>
          </a:xfrm>
        </p:spPr>
      </p:pic>
    </p:spTree>
    <p:extLst>
      <p:ext uri="{BB962C8B-B14F-4D97-AF65-F5344CB8AC3E}">
        <p14:creationId xmlns:p14="http://schemas.microsoft.com/office/powerpoint/2010/main" val="69592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1" y="0"/>
            <a:ext cx="7577298" cy="9805916"/>
          </a:xfrm>
        </p:spPr>
      </p:pic>
    </p:spTree>
    <p:extLst>
      <p:ext uri="{BB962C8B-B14F-4D97-AF65-F5344CB8AC3E}">
        <p14:creationId xmlns:p14="http://schemas.microsoft.com/office/powerpoint/2010/main" val="164552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6" y="64566"/>
            <a:ext cx="7448312" cy="9638992"/>
          </a:xfrm>
        </p:spPr>
      </p:pic>
    </p:spTree>
    <p:extLst>
      <p:ext uri="{BB962C8B-B14F-4D97-AF65-F5344CB8AC3E}">
        <p14:creationId xmlns:p14="http://schemas.microsoft.com/office/powerpoint/2010/main" val="347492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0" y="160100"/>
            <a:ext cx="7580137" cy="9809589"/>
          </a:xfrm>
        </p:spPr>
      </p:pic>
    </p:spTree>
    <p:extLst>
      <p:ext uri="{BB962C8B-B14F-4D97-AF65-F5344CB8AC3E}">
        <p14:creationId xmlns:p14="http://schemas.microsoft.com/office/powerpoint/2010/main" val="375921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1" y="57742"/>
            <a:ext cx="7532679" cy="9748173"/>
          </a:xfrm>
        </p:spPr>
      </p:pic>
    </p:spTree>
    <p:extLst>
      <p:ext uri="{BB962C8B-B14F-4D97-AF65-F5344CB8AC3E}">
        <p14:creationId xmlns:p14="http://schemas.microsoft.com/office/powerpoint/2010/main" val="196478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3" y="201043"/>
            <a:ext cx="7506315" cy="9714055"/>
          </a:xfrm>
        </p:spPr>
      </p:pic>
    </p:spTree>
    <p:extLst>
      <p:ext uri="{BB962C8B-B14F-4D97-AF65-F5344CB8AC3E}">
        <p14:creationId xmlns:p14="http://schemas.microsoft.com/office/powerpoint/2010/main" val="342783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9" y="-1"/>
            <a:ext cx="7624755" cy="9867331"/>
          </a:xfrm>
        </p:spPr>
      </p:pic>
    </p:spTree>
    <p:extLst>
      <p:ext uri="{BB962C8B-B14F-4D97-AF65-F5344CB8AC3E}">
        <p14:creationId xmlns:p14="http://schemas.microsoft.com/office/powerpoint/2010/main" val="292072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4" y="64567"/>
            <a:ext cx="7675050" cy="9932418"/>
          </a:xfrm>
        </p:spPr>
      </p:pic>
    </p:spTree>
    <p:extLst>
      <p:ext uri="{BB962C8B-B14F-4D97-AF65-F5344CB8AC3E}">
        <p14:creationId xmlns:p14="http://schemas.microsoft.com/office/powerpoint/2010/main" val="8255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3" y="0"/>
            <a:ext cx="7511587" cy="9720878"/>
          </a:xfrm>
        </p:spPr>
      </p:pic>
    </p:spTree>
    <p:extLst>
      <p:ext uri="{BB962C8B-B14F-4D97-AF65-F5344CB8AC3E}">
        <p14:creationId xmlns:p14="http://schemas.microsoft.com/office/powerpoint/2010/main" val="369238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7" y="85037"/>
            <a:ext cx="7506315" cy="9714055"/>
          </a:xfrm>
        </p:spPr>
      </p:pic>
    </p:spTree>
    <p:extLst>
      <p:ext uri="{BB962C8B-B14F-4D97-AF65-F5344CB8AC3E}">
        <p14:creationId xmlns:p14="http://schemas.microsoft.com/office/powerpoint/2010/main" val="268845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Salisbury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Xiaohong Wang</dc:creator>
  <cp:lastModifiedBy>Xiaohong Wang</cp:lastModifiedBy>
  <cp:revision>2</cp:revision>
  <dcterms:created xsi:type="dcterms:W3CDTF">2019-05-11T18:06:38Z</dcterms:created>
  <dcterms:modified xsi:type="dcterms:W3CDTF">2019-05-12T13:33:07Z</dcterms:modified>
</cp:coreProperties>
</file>