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31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75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1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2EEA-F7E3-4E1C-84F7-D32B3976A70E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15BB-D9BF-4E4D-A702-4E76A8B77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8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9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" y="0"/>
            <a:ext cx="7772400" cy="10058400"/>
          </a:xfrm>
        </p:spPr>
      </p:pic>
    </p:spTree>
    <p:extLst>
      <p:ext uri="{BB962C8B-B14F-4D97-AF65-F5344CB8AC3E}">
        <p14:creationId xmlns:p14="http://schemas.microsoft.com/office/powerpoint/2010/main" val="204667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0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8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Salisbury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Xiaohong Wang</dc:creator>
  <cp:lastModifiedBy>Xiaohong Wang</cp:lastModifiedBy>
  <cp:revision>2</cp:revision>
  <dcterms:created xsi:type="dcterms:W3CDTF">2019-05-12T13:33:37Z</dcterms:created>
  <dcterms:modified xsi:type="dcterms:W3CDTF">2019-05-12T14:25:19Z</dcterms:modified>
</cp:coreProperties>
</file>