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59" r:id="rId9"/>
    <p:sldId id="269" r:id="rId10"/>
    <p:sldId id="268" r:id="rId11"/>
    <p:sldId id="267" r:id="rId12"/>
    <p:sldId id="266" r:id="rId13"/>
    <p:sldId id="260" r:id="rId14"/>
    <p:sldId id="261" r:id="rId15"/>
    <p:sldId id="262" r:id="rId16"/>
    <p:sldId id="264" r:id="rId17"/>
  </p:sldIdLst>
  <p:sldSz cx="12192000" cy="6858000"/>
  <p:notesSz cx="6858000" cy="9144000"/>
  <p:embeddedFontLst>
    <p:embeddedFont>
      <p:font typeface="KoPubWorld돋움체 Light" panose="020B0600000101010101" charset="-127"/>
      <p:regular r:id="rId18"/>
    </p:embeddedFont>
    <p:embeddedFont>
      <p:font typeface="KoPubWorld돋움체 Bold" panose="020B0600000101010101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DDDDDD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57240">
            <a:off x="9468559" y="907581"/>
            <a:ext cx="1005770" cy="840898"/>
            <a:chOff x="9922330" y="834055"/>
            <a:chExt cx="1481164" cy="1238363"/>
          </a:xfrm>
        </p:grpSpPr>
        <p:grpSp>
          <p:nvGrpSpPr>
            <p:cNvPr id="21" name="그룹 20"/>
            <p:cNvGrpSpPr/>
            <p:nvPr/>
          </p:nvGrpSpPr>
          <p:grpSpPr>
            <a:xfrm rot="877331">
              <a:off x="10608735" y="968080"/>
              <a:ext cx="794759" cy="1104338"/>
              <a:chOff x="3972024" y="1617671"/>
              <a:chExt cx="794759" cy="110433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972024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276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 rot="424488">
              <a:off x="9922330" y="834055"/>
              <a:ext cx="794759" cy="1104338"/>
              <a:chOff x="2972167" y="1617671"/>
              <a:chExt cx="794759" cy="110433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972167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19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23754" y="5753766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임 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엽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20251534">
            <a:off x="1224590" y="2670991"/>
            <a:ext cx="1770914" cy="1516018"/>
            <a:chOff x="852447" y="1648485"/>
            <a:chExt cx="1431436" cy="1225402"/>
          </a:xfrm>
        </p:grpSpPr>
        <p:grpSp>
          <p:nvGrpSpPr>
            <p:cNvPr id="9" name="그룹 8"/>
            <p:cNvGrpSpPr/>
            <p:nvPr/>
          </p:nvGrpSpPr>
          <p:grpSpPr>
            <a:xfrm rot="20637084">
              <a:off x="852447" y="1769549"/>
              <a:ext cx="794759" cy="1104338"/>
              <a:chOff x="7409203" y="1920873"/>
              <a:chExt cx="794759" cy="11043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그룹 14"/>
            <p:cNvGrpSpPr/>
            <p:nvPr/>
          </p:nvGrpSpPr>
          <p:grpSpPr>
            <a:xfrm rot="21272209">
              <a:off x="1489124" y="1648485"/>
              <a:ext cx="794759" cy="1104338"/>
              <a:chOff x="7409203" y="1920873"/>
              <a:chExt cx="794759" cy="110433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245733" y="1231520"/>
            <a:ext cx="57005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Match Card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2571067">
            <a:off x="9353612" y="3949010"/>
            <a:ext cx="2169785" cy="1915772"/>
            <a:chOff x="746252" y="3970968"/>
            <a:chExt cx="1918266" cy="1693698"/>
          </a:xfrm>
        </p:grpSpPr>
        <p:grpSp>
          <p:nvGrpSpPr>
            <p:cNvPr id="31" name="그룹 30"/>
            <p:cNvGrpSpPr/>
            <p:nvPr/>
          </p:nvGrpSpPr>
          <p:grpSpPr>
            <a:xfrm rot="20277275">
              <a:off x="746252" y="4201705"/>
              <a:ext cx="1052849" cy="1462961"/>
              <a:chOff x="2419264" y="3885255"/>
              <a:chExt cx="1052849" cy="146296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/>
            <p:cNvGrpSpPr/>
            <p:nvPr/>
          </p:nvGrpSpPr>
          <p:grpSpPr>
            <a:xfrm rot="21044266">
              <a:off x="1611669" y="3970968"/>
              <a:ext cx="1052849" cy="1462961"/>
              <a:chOff x="2419264" y="3885255"/>
              <a:chExt cx="1052849" cy="146296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4219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char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Title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7"/>
            <a:ext cx="2772162" cy="3620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3547879"/>
            <a:ext cx="7287640" cy="2046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3147769"/>
            <a:ext cx="277216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CreateTitle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399" y="2041464"/>
            <a:ext cx="3971872" cy="878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차원 문자열로 이루어진 전역 변수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선택 장면에서 사용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7398" y="5594086"/>
            <a:ext cx="5185375" cy="627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문자열에 </a:t>
            </a:r>
            <a:r>
              <a:rPr lang="en-US" altLang="ko-KR" sz="1400" b="1" dirty="0" err="1" smtClean="0">
                <a:solidFill>
                  <a:srgbClr val="36D2CE"/>
                </a:solidFill>
              </a:rPr>
              <a:t>strcpy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를 사용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하여 문자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6772" b="39713"/>
          <a:stretch/>
        </p:blipFill>
        <p:spPr>
          <a:xfrm>
            <a:off x="557396" y="1622797"/>
            <a:ext cx="7003989" cy="28261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4219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TitleRender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398" y="4448908"/>
            <a:ext cx="7082542" cy="41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복사한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문자들을 조건에 맞게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색깔 변경</a:t>
            </a:r>
            <a:endParaRPr lang="en-US" altLang="ko-KR" sz="1400" b="1" dirty="0" smtClean="0">
              <a:solidFill>
                <a:srgbClr val="36D2C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b="37901"/>
          <a:stretch/>
        </p:blipFill>
        <p:spPr>
          <a:xfrm>
            <a:off x="8711086" y="1622795"/>
            <a:ext cx="2923514" cy="28261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11085" y="4448908"/>
            <a:ext cx="2988107" cy="75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복사한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문자들을 조건에 맞게 </a:t>
            </a:r>
            <a:r>
              <a:rPr lang="ko-KR" altLang="en-US" sz="1400" b="1" dirty="0">
                <a:solidFill>
                  <a:srgbClr val="36D2CE"/>
                </a:solidFill>
              </a:rPr>
              <a:t>특수 문자로 변경 후 출력</a:t>
            </a:r>
            <a:endParaRPr lang="en-US" altLang="ko-KR" sz="1400" b="1" dirty="0">
              <a:solidFill>
                <a:srgbClr val="36D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2073" r="19052"/>
          <a:stretch/>
        </p:blipFill>
        <p:spPr>
          <a:xfrm>
            <a:off x="557400" y="1915829"/>
            <a:ext cx="4429741" cy="4389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515719"/>
            <a:ext cx="10492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매크로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812087" y="1915829"/>
          <a:ext cx="4822513" cy="438911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62790">
                  <a:extLst>
                    <a:ext uri="{9D8B030D-6E8A-4147-A177-3AD203B41FA5}">
                      <a16:colId xmlns:a16="http://schemas.microsoft.com/office/drawing/2014/main" val="3291612003"/>
                    </a:ext>
                  </a:extLst>
                </a:gridCol>
                <a:gridCol w="3059723">
                  <a:extLst>
                    <a:ext uri="{9D8B030D-6E8A-4147-A177-3AD203B41FA5}">
                      <a16:colId xmlns:a16="http://schemas.microsoft.com/office/drawing/2014/main" val="354623981"/>
                    </a:ext>
                  </a:extLst>
                </a:gridCol>
              </a:tblGrid>
              <a:tr h="414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97434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방향키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42979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LEFT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방향키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606361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방향키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1149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방향키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6438030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SPACE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스페이스 바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2465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EASY_WIDTH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(EASY)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가로 길이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6570874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EASY_HEIGHT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(EASY)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세로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28225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NORMAL_WIDTH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(NORMAL)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가로 길이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469945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NORMAL_HEIGHT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(NORMAL)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세로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30186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HARD_WIDTH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(HARD)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가로 길이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894516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HARD_HEIGHT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(HARD)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세로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543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6812087" y="1515719"/>
            <a:ext cx="10492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종류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1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642745" cy="830997"/>
            <a:chOff x="3819245" y="188165"/>
            <a:chExt cx="3642745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31972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487251" y="2922628"/>
            <a:ext cx="3239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5291773" y="1373856"/>
            <a:ext cx="1608454" cy="830997"/>
            <a:chOff x="3403338" y="2598003"/>
            <a:chExt cx="1608454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3934253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소개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5291773" y="4183127"/>
            <a:ext cx="1856919" cy="830997"/>
            <a:chOff x="3403338" y="2598003"/>
            <a:chExt cx="1856919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3934253" y="2667984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변수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5291773" y="2737973"/>
            <a:ext cx="1813638" cy="830997"/>
            <a:chOff x="6454034" y="2598003"/>
            <a:chExt cx="1813638" cy="830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6984949" y="266798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영상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5291773" y="5628281"/>
            <a:ext cx="1608454" cy="830997"/>
            <a:chOff x="3403338" y="2598003"/>
            <a:chExt cx="1608454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3934253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4655999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88165"/>
            <a:ext cx="3642745" cy="830997"/>
            <a:chOff x="3819245" y="188165"/>
            <a:chExt cx="364274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31972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557399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935263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 smtClean="0"/>
              <a:t>Match Card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4655999" y="4412427"/>
            <a:ext cx="288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방향키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화살표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이동</a:t>
            </a:r>
            <a:endParaRPr lang="en-US" altLang="ko-KR" sz="1400" b="1" dirty="0">
              <a:solidFill>
                <a:srgbClr val="36D2CE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스페이스 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선택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/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557398" y="4412427"/>
            <a:ext cx="2880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다양한 이미지로 구성된 카드들을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같은 </a:t>
            </a:r>
            <a:r>
              <a:rPr lang="ko-KR" altLang="en-US" sz="1400" b="1" dirty="0" err="1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이미지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끼리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짝을 맞추어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카드를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제거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해 나가는 게임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b="6719"/>
          <a:stretch/>
        </p:blipFill>
        <p:spPr>
          <a:xfrm>
            <a:off x="557398" y="2574477"/>
            <a:ext cx="2880000" cy="17914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754598" y="4412427"/>
            <a:ext cx="28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C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언어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로 제작</a:t>
            </a:r>
          </a:p>
        </p:txBody>
      </p:sp>
      <p:pic>
        <p:nvPicPr>
          <p:cNvPr id="1028" name="Picture 4" descr="71,218개의 방향키 이미지, 스톡 사진, 3D 오브젝트, 벡터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14" b="69643" l="14003" r="42314">
                        <a14:foregroundMark x1="26788" y1="31071" x2="30289" y2="38571"/>
                        <a14:foregroundMark x1="30746" y1="59643" x2="26332" y2="64286"/>
                        <a14:foregroundMark x1="15982" y1="62857" x2="21613" y2="47143"/>
                        <a14:foregroundMark x1="21613" y1="63571" x2="17352" y2="66071"/>
                        <a14:foregroundMark x1="27245" y1="30714" x2="32877" y2="27500"/>
                        <a14:foregroundMark x1="24049" y1="31429" x2="26332" y2="40000"/>
                        <a14:foregroundMark x1="34551" y1="56786" x2="37595" y2="60357"/>
                        <a14:foregroundMark x1="36986" y1="49286" x2="40030" y2="49286"/>
                        <a14:foregroundMark x1="25571" y1="53214" x2="29528" y2="5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21701" r="56602" b="28312"/>
          <a:stretch/>
        </p:blipFill>
        <p:spPr bwMode="auto">
          <a:xfrm>
            <a:off x="5401132" y="2707745"/>
            <a:ext cx="1389731" cy="9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4656000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5033864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8754600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9132464" y="2268735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사용한 언어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8754598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11,967개의 C language 로열티 프리 사진 및 스톡 이미지 | Shutterstock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00" y="2718456"/>
            <a:ext cx="1368396" cy="15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35493" y="3813988"/>
            <a:ext cx="2521009" cy="367961"/>
          </a:xfrm>
          <a:prstGeom prst="roundRect">
            <a:avLst>
              <a:gd name="adj" fmla="val 493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Space 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 영상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MatchCar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87.4333"/>
                </p14:media>
              </p:ext>
            </p:extLst>
          </p:nvPr>
        </p:nvPicPr>
        <p:blipFill rotWithShape="1">
          <a:blip r:embed="rId4"/>
          <a:srcRect l="-2" r="35622" b="74829"/>
          <a:stretch/>
        </p:blipFill>
        <p:spPr>
          <a:xfrm>
            <a:off x="2612164" y="2758128"/>
            <a:ext cx="6967672" cy="2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622795"/>
            <a:ext cx="9678428" cy="494505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매크로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전역 변수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구조체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열거형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3785648" cy="49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5"/>
            <a:ext cx="6876461" cy="494505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8441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함수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7963469" cy="494505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CursorView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(), </a:t>
            </a:r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GotoXY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x,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y)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보드 크기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4032708"/>
            <a:ext cx="11310176" cy="17613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9" y="1622795"/>
            <a:ext cx="11310176" cy="12824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7398" y="2905209"/>
            <a:ext cx="7082542" cy="41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따른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보드 크기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나타내는 배열</a:t>
            </a:r>
            <a:endParaRPr lang="en-US" altLang="ko-KR" sz="1400" b="1" dirty="0" smtClean="0">
              <a:solidFill>
                <a:srgbClr val="36D2C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7398" y="5794049"/>
            <a:ext cx="7082542" cy="94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데이터에 따라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난이도 선택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Scene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ko-KR" altLang="en-US" sz="1400" b="1" dirty="0" err="1" smtClean="0">
                <a:solidFill>
                  <a:srgbClr val="36D2CE"/>
                </a:solidFill>
              </a:rPr>
              <a:t>인게임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전환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인게임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 선택한 카드들을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비교할 때 사용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하는 문자열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3632598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Scene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전환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선택한 카드 비교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0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389</Words>
  <Application>Microsoft Office PowerPoint</Application>
  <PresentationFormat>와이드스크린</PresentationFormat>
  <Paragraphs>124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KoPubWorld돋움체 Light</vt:lpstr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FullName</cp:lastModifiedBy>
  <cp:revision>60</cp:revision>
  <dcterms:created xsi:type="dcterms:W3CDTF">2020-01-03T14:16:53Z</dcterms:created>
  <dcterms:modified xsi:type="dcterms:W3CDTF">2024-02-24T08:30:03Z</dcterms:modified>
</cp:coreProperties>
</file>