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0" r:id="rId6"/>
    <p:sldId id="271" r:id="rId7"/>
    <p:sldId id="259" r:id="rId8"/>
    <p:sldId id="269" r:id="rId9"/>
    <p:sldId id="268" r:id="rId10"/>
    <p:sldId id="267" r:id="rId11"/>
    <p:sldId id="266" r:id="rId12"/>
    <p:sldId id="260" r:id="rId13"/>
    <p:sldId id="261" r:id="rId14"/>
    <p:sldId id="262" r:id="rId15"/>
    <p:sldId id="264" r:id="rId16"/>
  </p:sldIdLst>
  <p:sldSz cx="12192000" cy="6858000"/>
  <p:notesSz cx="6858000" cy="9144000"/>
  <p:embeddedFontLst>
    <p:embeddedFont>
      <p:font typeface="KoPubWorld돋움체 Bold" panose="020B0600000101010101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KoPubWorld돋움체 Light" panose="020B0600000101010101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2CE"/>
    <a:srgbClr val="64DECF"/>
    <a:srgbClr val="85EFE2"/>
    <a:srgbClr val="DDDDDD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57240">
            <a:off x="9468559" y="907581"/>
            <a:ext cx="1005770" cy="840898"/>
            <a:chOff x="9922330" y="834055"/>
            <a:chExt cx="1481164" cy="1238363"/>
          </a:xfrm>
        </p:grpSpPr>
        <p:grpSp>
          <p:nvGrpSpPr>
            <p:cNvPr id="21" name="그룹 20"/>
            <p:cNvGrpSpPr/>
            <p:nvPr/>
          </p:nvGrpSpPr>
          <p:grpSpPr>
            <a:xfrm rot="877331">
              <a:off x="10608735" y="968080"/>
              <a:ext cx="794759" cy="1104338"/>
              <a:chOff x="3972024" y="1617671"/>
              <a:chExt cx="794759" cy="110433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3972024" y="1617671"/>
                <a:ext cx="794759" cy="1104338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Picture 6" descr="Download A Letter Download HQ HQ PNG Image | FreePNGImg"/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0276" y="1872167"/>
                <a:ext cx="561162" cy="561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그룹 17"/>
            <p:cNvGrpSpPr/>
            <p:nvPr/>
          </p:nvGrpSpPr>
          <p:grpSpPr>
            <a:xfrm rot="424488">
              <a:off x="9922330" y="834055"/>
              <a:ext cx="794759" cy="1104338"/>
              <a:chOff x="2972167" y="1617671"/>
              <a:chExt cx="794759" cy="1104338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972167" y="1617671"/>
                <a:ext cx="794759" cy="1104338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Picture 6" descr="Download A Letter Download HQ HQ PNG Image | FreePNGImg"/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419" y="1872167"/>
                <a:ext cx="561162" cy="561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623754" y="5753766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임 준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엽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 rot="20251534">
            <a:off x="1224590" y="2670991"/>
            <a:ext cx="1770914" cy="1516018"/>
            <a:chOff x="852447" y="1648485"/>
            <a:chExt cx="1431436" cy="1225402"/>
          </a:xfrm>
        </p:grpSpPr>
        <p:grpSp>
          <p:nvGrpSpPr>
            <p:cNvPr id="9" name="그룹 8"/>
            <p:cNvGrpSpPr/>
            <p:nvPr/>
          </p:nvGrpSpPr>
          <p:grpSpPr>
            <a:xfrm rot="20637084">
              <a:off x="852447" y="1769549"/>
              <a:ext cx="794759" cy="1104338"/>
              <a:chOff x="7409203" y="1920873"/>
              <a:chExt cx="794759" cy="110433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409203" y="1920873"/>
                <a:ext cx="794759" cy="1104338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" name="Picture 4" descr="Apple Illustration PNG &amp; SVG Design For T-Shirts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1751" y="2144027"/>
                <a:ext cx="589662" cy="589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그룹 14"/>
            <p:cNvGrpSpPr/>
            <p:nvPr/>
          </p:nvGrpSpPr>
          <p:grpSpPr>
            <a:xfrm rot="21272209">
              <a:off x="1489124" y="1648485"/>
              <a:ext cx="794759" cy="1104338"/>
              <a:chOff x="7409203" y="1920873"/>
              <a:chExt cx="794759" cy="110433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409203" y="1920873"/>
                <a:ext cx="794759" cy="1104338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4" descr="Apple Illustration PNG &amp; SVG Design For T-Shirts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1751" y="2144027"/>
                <a:ext cx="589662" cy="589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245733" y="1231520"/>
            <a:ext cx="57005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Match Card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rot="2571067">
            <a:off x="9353612" y="3949010"/>
            <a:ext cx="2169785" cy="1915772"/>
            <a:chOff x="746252" y="3970968"/>
            <a:chExt cx="1918266" cy="1693698"/>
          </a:xfrm>
        </p:grpSpPr>
        <p:grpSp>
          <p:nvGrpSpPr>
            <p:cNvPr id="31" name="그룹 30"/>
            <p:cNvGrpSpPr/>
            <p:nvPr/>
          </p:nvGrpSpPr>
          <p:grpSpPr>
            <a:xfrm rot="20277275">
              <a:off x="746252" y="4201705"/>
              <a:ext cx="1052849" cy="1462961"/>
              <a:chOff x="2419264" y="3885255"/>
              <a:chExt cx="1052849" cy="1462961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419264" y="3885255"/>
                <a:ext cx="1052849" cy="1462961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Picture 2" descr="🐶 Dog Face Emoji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014" y="4219381"/>
                <a:ext cx="794708" cy="794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그룹 33"/>
            <p:cNvGrpSpPr/>
            <p:nvPr/>
          </p:nvGrpSpPr>
          <p:grpSpPr>
            <a:xfrm rot="21044266">
              <a:off x="1611669" y="3970968"/>
              <a:ext cx="1052849" cy="1462961"/>
              <a:chOff x="2419264" y="3885255"/>
              <a:chExt cx="1052849" cy="146296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419264" y="3885255"/>
                <a:ext cx="1052849" cy="1462961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Picture 2" descr="🐶 Dog Face Emoji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014" y="4219381"/>
                <a:ext cx="794708" cy="794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6772" b="39713"/>
          <a:stretch/>
        </p:blipFill>
        <p:spPr>
          <a:xfrm>
            <a:off x="557396" y="1622797"/>
            <a:ext cx="7003989" cy="282611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4219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TitleRender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()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7398" y="4448908"/>
            <a:ext cx="7082542" cy="41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복사한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문자들을 조건에 맞게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색깔 변경</a:t>
            </a:r>
            <a:endParaRPr lang="en-US" altLang="ko-KR" sz="1400" b="1" dirty="0" smtClean="0">
              <a:solidFill>
                <a:srgbClr val="36D2C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b="37901"/>
          <a:stretch/>
        </p:blipFill>
        <p:spPr>
          <a:xfrm>
            <a:off x="8711086" y="1622795"/>
            <a:ext cx="2923514" cy="282611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711085" y="4448908"/>
            <a:ext cx="2988107" cy="756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복사한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문자들을 조건에 맞게 </a:t>
            </a:r>
            <a:r>
              <a:rPr lang="ko-KR" altLang="en-US" sz="1400" b="1" dirty="0">
                <a:solidFill>
                  <a:srgbClr val="36D2CE"/>
                </a:solidFill>
              </a:rPr>
              <a:t>특수 문자로 변경 후 출력</a:t>
            </a:r>
            <a:endParaRPr lang="en-US" altLang="ko-KR" sz="1400" b="1" dirty="0">
              <a:solidFill>
                <a:srgbClr val="36D2C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1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2073" r="19052"/>
          <a:stretch/>
        </p:blipFill>
        <p:spPr>
          <a:xfrm>
            <a:off x="557400" y="1915829"/>
            <a:ext cx="4429741" cy="43891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515719"/>
            <a:ext cx="10492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매크로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812087" y="1915829"/>
          <a:ext cx="4822513" cy="438911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62790">
                  <a:extLst>
                    <a:ext uri="{9D8B030D-6E8A-4147-A177-3AD203B41FA5}">
                      <a16:colId xmlns:a16="http://schemas.microsoft.com/office/drawing/2014/main" val="3291612003"/>
                    </a:ext>
                  </a:extLst>
                </a:gridCol>
                <a:gridCol w="3059723">
                  <a:extLst>
                    <a:ext uri="{9D8B030D-6E8A-4147-A177-3AD203B41FA5}">
                      <a16:colId xmlns:a16="http://schemas.microsoft.com/office/drawing/2014/main" val="354623981"/>
                    </a:ext>
                  </a:extLst>
                </a:gridCol>
              </a:tblGrid>
              <a:tr h="414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97434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DEC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방향키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DEC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142979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LEFT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방향키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←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6063612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4DEC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방향키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4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4DEC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41149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DOWN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방향키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↓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6438030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SPACE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4DEC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스페이스 바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4DEC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24657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EASY_WIDTH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난이도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(EASY)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가로 길이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6570874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EASY_HEIGHT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4DEC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난이도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(EASY)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세로 길이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4DEC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828225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NORMAL_WIDTH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난이도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(NORMAL)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가로 길이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4699452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NORMAL_HEIGHT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4DEC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난이도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(NORMAL)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세로 길이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4DEC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30186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HARD_WIDTH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난이도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(HARD)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가로 길이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8945167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HARD_HEIGHT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난이도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(HARD)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세로 길이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6D2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EC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85435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6812087" y="1515719"/>
            <a:ext cx="10492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종류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1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2077493" y="2425628"/>
            <a:ext cx="8037014" cy="2669547"/>
            <a:chOff x="2192615" y="2425628"/>
            <a:chExt cx="8037014" cy="26695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2799226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2473817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5E108-6004-4086-A28A-A6A9CA33D37D}"/>
                </a:ext>
              </a:extLst>
            </p:cNvPr>
            <p:cNvSpPr txBox="1"/>
            <p:nvPr/>
          </p:nvSpPr>
          <p:spPr>
            <a:xfrm>
              <a:off x="25026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C2C35D-6630-4D81-B912-08097FEFBFC8}"/>
                </a:ext>
              </a:extLst>
            </p:cNvPr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6012F4-6AF8-4F27-AC0B-9C7C18A2AD51}"/>
                </a:ext>
              </a:extLst>
            </p:cNvPr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5589201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8EC5E4-D569-4D85-ADEB-769A0EBDAB4A}"/>
                </a:ext>
              </a:extLst>
            </p:cNvPr>
            <p:cNvSpPr txBox="1"/>
            <p:nvPr/>
          </p:nvSpPr>
          <p:spPr>
            <a:xfrm>
              <a:off x="5263792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711267-D454-42B9-9EF1-AC8E108A8BA7}"/>
                </a:ext>
              </a:extLst>
            </p:cNvPr>
            <p:cNvSpPr txBox="1"/>
            <p:nvPr/>
          </p:nvSpPr>
          <p:spPr>
            <a:xfrm>
              <a:off x="5292644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B9C6368-1582-498C-959E-10C147900D83}"/>
                </a:ext>
              </a:extLst>
            </p:cNvPr>
            <p:cNvSpPr/>
            <p:nvPr/>
          </p:nvSpPr>
          <p:spPr>
            <a:xfrm>
              <a:off x="80462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B9A5E4-16E0-446A-8EE9-8AE3B0A390DB}"/>
                </a:ext>
              </a:extLst>
            </p:cNvPr>
            <p:cNvSpPr/>
            <p:nvPr/>
          </p:nvSpPr>
          <p:spPr>
            <a:xfrm>
              <a:off x="79094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9C77A0-C9D0-414A-83CA-76E402DE6F5A}"/>
                </a:ext>
              </a:extLst>
            </p:cNvPr>
            <p:cNvSpPr txBox="1"/>
            <p:nvPr/>
          </p:nvSpPr>
          <p:spPr>
            <a:xfrm>
              <a:off x="8516026" y="2806835"/>
              <a:ext cx="9701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입력하세요</a:t>
              </a:r>
              <a:endPara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CB9E77-94C9-4323-BA99-2178FC39810A}"/>
                </a:ext>
              </a:extLst>
            </p:cNvPr>
            <p:cNvSpPr txBox="1"/>
            <p:nvPr/>
          </p:nvSpPr>
          <p:spPr>
            <a:xfrm>
              <a:off x="8190617" y="3736844"/>
              <a:ext cx="16209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간략한 설명 입력하세요</a:t>
              </a:r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C0595E-3EBF-4DF0-A758-3411F8A176A9}"/>
                </a:ext>
              </a:extLst>
            </p:cNvPr>
            <p:cNvSpPr txBox="1"/>
            <p:nvPr/>
          </p:nvSpPr>
          <p:spPr>
            <a:xfrm>
              <a:off x="8219469" y="3410339"/>
              <a:ext cx="1563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…………………………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642745" cy="830997"/>
            <a:chOff x="3819245" y="188165"/>
            <a:chExt cx="3642745" cy="83099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700" y="274417"/>
              <a:ext cx="31972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네 번째 소제목을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입력해주세요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소제목에 대한 설명을 간략히 적어주세요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08" y="2419592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5224589" y="2431323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5224589" y="3778260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FDB4A78-55EC-4492-8CD9-875ABA65011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08" y="3752460"/>
            <a:ext cx="525558" cy="52555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5224589" y="5100736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19" y="5064544"/>
            <a:ext cx="525558" cy="5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752627" y="1082245"/>
            <a:ext cx="2420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64DEC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텍스트를</a:t>
            </a:r>
            <a:endParaRPr lang="en-US" altLang="ko-KR" sz="4000" dirty="0">
              <a:solidFill>
                <a:srgbClr val="64DECF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752627" y="2878363"/>
            <a:ext cx="3267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487251" y="2922628"/>
            <a:ext cx="3239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93B6E9-C890-4D5A-A71D-291AA2FC09FB}"/>
              </a:ext>
            </a:extLst>
          </p:cNvPr>
          <p:cNvGrpSpPr/>
          <p:nvPr/>
        </p:nvGrpSpPr>
        <p:grpSpPr>
          <a:xfrm>
            <a:off x="5291773" y="1373856"/>
            <a:ext cx="1608454" cy="830997"/>
            <a:chOff x="3403338" y="2598003"/>
            <a:chExt cx="1608454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3403338" y="2598003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E13764-1EF0-4A6F-8554-79E11A74BCAB}"/>
                </a:ext>
              </a:extLst>
            </p:cNvPr>
            <p:cNvSpPr txBox="1"/>
            <p:nvPr/>
          </p:nvSpPr>
          <p:spPr>
            <a:xfrm>
              <a:off x="3934253" y="2667984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게임 소개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08CA84-006B-484A-8754-1324C45CC9BF}"/>
              </a:ext>
            </a:extLst>
          </p:cNvPr>
          <p:cNvGrpSpPr/>
          <p:nvPr/>
        </p:nvGrpSpPr>
        <p:grpSpPr>
          <a:xfrm>
            <a:off x="5291773" y="4183127"/>
            <a:ext cx="1856919" cy="830997"/>
            <a:chOff x="3403338" y="2598003"/>
            <a:chExt cx="1856919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FC9F3-8653-43AE-9477-2C2433CDFB7C}"/>
                </a:ext>
              </a:extLst>
            </p:cNvPr>
            <p:cNvSpPr txBox="1"/>
            <p:nvPr/>
          </p:nvSpPr>
          <p:spPr>
            <a:xfrm>
              <a:off x="3403338" y="2598003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5E7C0A-107D-42CB-B9CD-E10345F601C6}"/>
                </a:ext>
              </a:extLst>
            </p:cNvPr>
            <p:cNvSpPr txBox="1"/>
            <p:nvPr/>
          </p:nvSpPr>
          <p:spPr>
            <a:xfrm>
              <a:off x="3934253" y="2667984"/>
              <a:ext cx="1326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</a:t>
              </a:r>
              <a:endPara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변수 </a:t>
              </a: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A5AF55B-2B72-4D64-9D81-C0FF482732D7}"/>
              </a:ext>
            </a:extLst>
          </p:cNvPr>
          <p:cNvGrpSpPr/>
          <p:nvPr/>
        </p:nvGrpSpPr>
        <p:grpSpPr>
          <a:xfrm>
            <a:off x="5291773" y="2737973"/>
            <a:ext cx="1813638" cy="830997"/>
            <a:chOff x="6454034" y="2598003"/>
            <a:chExt cx="1813638" cy="8309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1C3A4C-9A1E-4998-B64C-27B322E1FB56}"/>
                </a:ext>
              </a:extLst>
            </p:cNvPr>
            <p:cNvSpPr txBox="1"/>
            <p:nvPr/>
          </p:nvSpPr>
          <p:spPr>
            <a:xfrm>
              <a:off x="6454034" y="2598003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D65EA8-75FC-4381-8F1B-C7736D8545B7}"/>
                </a:ext>
              </a:extLst>
            </p:cNvPr>
            <p:cNvSpPr txBox="1"/>
            <p:nvPr/>
          </p:nvSpPr>
          <p:spPr>
            <a:xfrm>
              <a:off x="6984949" y="2667984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플레이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</a:t>
              </a: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영상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308CA84-006B-484A-8754-1324C45CC9BF}"/>
              </a:ext>
            </a:extLst>
          </p:cNvPr>
          <p:cNvGrpSpPr/>
          <p:nvPr/>
        </p:nvGrpSpPr>
        <p:grpSpPr>
          <a:xfrm>
            <a:off x="5291773" y="5628281"/>
            <a:ext cx="1608454" cy="830997"/>
            <a:chOff x="3403338" y="2598003"/>
            <a:chExt cx="1608454" cy="830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CFC9F3-8653-43AE-9477-2C2433CDFB7C}"/>
                </a:ext>
              </a:extLst>
            </p:cNvPr>
            <p:cNvSpPr txBox="1"/>
            <p:nvPr/>
          </p:nvSpPr>
          <p:spPr>
            <a:xfrm>
              <a:off x="3403338" y="2598003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5E7C0A-107D-42CB-B9CD-E10345F601C6}"/>
                </a:ext>
              </a:extLst>
            </p:cNvPr>
            <p:cNvSpPr txBox="1"/>
            <p:nvPr/>
          </p:nvSpPr>
          <p:spPr>
            <a:xfrm>
              <a:off x="3934253" y="2667984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4655999" y="2574475"/>
            <a:ext cx="2880001" cy="1791454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398" y="188165"/>
            <a:ext cx="3642745" cy="830997"/>
            <a:chOff x="3819245" y="188165"/>
            <a:chExt cx="364274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700" y="274417"/>
              <a:ext cx="319729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게임 소개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557399" y="2256572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935263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defRPr>
            </a:lvl1pPr>
          </a:lstStyle>
          <a:p>
            <a:r>
              <a:rPr lang="en-US" altLang="ko-KR" dirty="0" smtClean="0"/>
              <a:t>Match Card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4655999" y="4412427"/>
            <a:ext cx="288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방향키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화살표 </a:t>
            </a:r>
            <a:r>
              <a:rPr lang="ko-KR" altLang="en-US" sz="1400" b="1" dirty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이동</a:t>
            </a:r>
            <a:endParaRPr lang="en-US" altLang="ko-KR" sz="1400" b="1" dirty="0">
              <a:solidFill>
                <a:srgbClr val="36D2CE"/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스페이스 바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카드 </a:t>
            </a:r>
            <a:r>
              <a:rPr lang="ko-KR" altLang="en-US" sz="1400" b="1" dirty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선택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/ </a:t>
            </a:r>
            <a:r>
              <a:rPr lang="ko-KR" altLang="en-US" sz="1400" b="1" dirty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취소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557398" y="4412427"/>
            <a:ext cx="2880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다양한 이미지로 구성된 카드들을 </a:t>
            </a:r>
            <a:r>
              <a:rPr lang="ko-KR" altLang="en-US" sz="1400" b="1" dirty="0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같은 </a:t>
            </a:r>
            <a:r>
              <a:rPr lang="ko-KR" altLang="en-US" sz="1400" b="1" dirty="0" err="1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이미지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끼리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짝을 맞추어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카드를 </a:t>
            </a:r>
            <a:r>
              <a:rPr lang="ko-KR" altLang="en-US" sz="1400" b="1" dirty="0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제거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해 나가는 게임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b="6719"/>
          <a:stretch/>
        </p:blipFill>
        <p:spPr>
          <a:xfrm>
            <a:off x="557398" y="2574477"/>
            <a:ext cx="2880000" cy="17914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8754598" y="4412427"/>
            <a:ext cx="288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C </a:t>
            </a:r>
            <a:r>
              <a:rPr lang="ko-KR" altLang="en-US" sz="1400" b="1" dirty="0" smtClean="0">
                <a:solidFill>
                  <a:srgbClr val="36D2CE"/>
                </a:solidFill>
                <a:latin typeface="+mn-ea"/>
                <a:cs typeface="KoPubWorld돋움체 Light" panose="00000300000000000000" pitchFamily="2" charset="-127"/>
              </a:rPr>
              <a:t>언어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로 제작</a:t>
            </a:r>
          </a:p>
        </p:txBody>
      </p:sp>
      <p:pic>
        <p:nvPicPr>
          <p:cNvPr id="1028" name="Picture 4" descr="71,218개의 방향키 이미지, 스톡 사진, 3D 오브젝트, 벡터 |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214" b="69643" l="14003" r="42314">
                        <a14:foregroundMark x1="26788" y1="31071" x2="30289" y2="38571"/>
                        <a14:foregroundMark x1="30746" y1="59643" x2="26332" y2="64286"/>
                        <a14:foregroundMark x1="15982" y1="62857" x2="21613" y2="47143"/>
                        <a14:foregroundMark x1="21613" y1="63571" x2="17352" y2="66071"/>
                        <a14:foregroundMark x1="27245" y1="30714" x2="32877" y2="27500"/>
                        <a14:foregroundMark x1="24049" y1="31429" x2="26332" y2="40000"/>
                        <a14:foregroundMark x1="34551" y1="56786" x2="37595" y2="60357"/>
                        <a14:foregroundMark x1="36986" y1="49286" x2="40030" y2="49286"/>
                        <a14:foregroundMark x1="25571" y1="53214" x2="29528" y2="52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45" t="21701" r="56602" b="28312"/>
          <a:stretch/>
        </p:blipFill>
        <p:spPr bwMode="auto">
          <a:xfrm>
            <a:off x="5401132" y="2707745"/>
            <a:ext cx="1389731" cy="9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4656000" y="2256572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5033864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 smtClean="0"/>
              <a:t>게임 방법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8754600" y="2257823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9132464" y="2268735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rPr>
              <a:t>사용한 언어</a:t>
            </a:r>
            <a:endParaRPr lang="ko-KR" altLang="en-US" sz="1400" b="1" dirty="0">
              <a:solidFill>
                <a:schemeClr val="bg1"/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8754598" y="2574475"/>
            <a:ext cx="2880001" cy="1791454"/>
          </a:xfrm>
          <a:prstGeom prst="rect">
            <a:avLst/>
          </a:prstGeom>
          <a:solidFill>
            <a:srgbClr val="EAEAE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11,967개의 C language 로열티 프리 사진 및 스톡 이미지 | Shutterstock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400" y="2718456"/>
            <a:ext cx="1368396" cy="151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835493" y="3813988"/>
            <a:ext cx="2521009" cy="367961"/>
          </a:xfrm>
          <a:prstGeom prst="roundRect">
            <a:avLst>
              <a:gd name="adj" fmla="val 493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Space Bar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플레이 영상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MatchCard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687.4333"/>
                </p14:media>
              </p:ext>
            </p:extLst>
          </p:nvPr>
        </p:nvPicPr>
        <p:blipFill rotWithShape="1">
          <a:blip r:embed="rId4"/>
          <a:srcRect l="-2" r="35622" b="74829"/>
          <a:stretch/>
        </p:blipFill>
        <p:spPr>
          <a:xfrm>
            <a:off x="2612164" y="2758128"/>
            <a:ext cx="6967672" cy="21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3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622795"/>
            <a:ext cx="9678428" cy="494505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55884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매크로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&amp;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전역 변수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2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55884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구조체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&amp;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열거형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9" y="1622796"/>
            <a:ext cx="3785648" cy="49450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39" y="1622795"/>
            <a:ext cx="6876461" cy="4945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4758141" y="1222687"/>
            <a:ext cx="8441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함수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3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9" y="1622796"/>
            <a:ext cx="7963469" cy="494505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사용된 변수 </a:t>
              </a:r>
              <a:r>
                <a:rPr lang="en-US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함수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55884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CursorView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(), </a:t>
            </a:r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GotoXY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int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x,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int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y)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55884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보드 크기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9" y="4032708"/>
            <a:ext cx="11310176" cy="17613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9" y="1622795"/>
            <a:ext cx="11310176" cy="12824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7398" y="2905209"/>
            <a:ext cx="7082542" cy="41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난이도에 따른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보드 크기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나타내는 배열</a:t>
            </a:r>
            <a:endParaRPr lang="en-US" altLang="ko-KR" sz="1400" b="1" dirty="0" smtClean="0">
              <a:solidFill>
                <a:srgbClr val="36D2C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7398" y="5794049"/>
            <a:ext cx="7082542" cy="940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Scene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데이터에 따라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난이도 선택 </a:t>
            </a:r>
            <a:r>
              <a:rPr lang="en-US" altLang="ko-KR" sz="1400" b="1" dirty="0" smtClean="0">
                <a:solidFill>
                  <a:srgbClr val="36D2CE"/>
                </a:solidFill>
              </a:rPr>
              <a:t>Scene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또는 </a:t>
            </a:r>
            <a:r>
              <a:rPr lang="ko-KR" altLang="en-US" sz="1400" b="1" dirty="0" err="1" smtClean="0">
                <a:solidFill>
                  <a:srgbClr val="36D2CE"/>
                </a:solidFill>
              </a:rPr>
              <a:t>인게임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 </a:t>
            </a:r>
            <a:r>
              <a:rPr lang="en-US" altLang="ko-KR" sz="1400" b="1" dirty="0" smtClean="0">
                <a:solidFill>
                  <a:srgbClr val="36D2CE"/>
                </a:solidFill>
              </a:rPr>
              <a:t>Scene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전환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인게임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시 선택한 카드들을 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비교할 때 사용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하는 문자열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3632598"/>
            <a:ext cx="55884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Scene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전환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선택한 카드 비교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0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1" y="1222687"/>
            <a:ext cx="42196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char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Title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9" y="1622797"/>
            <a:ext cx="2772162" cy="36200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3547879"/>
            <a:ext cx="7287640" cy="20462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D65EA8-75FC-4381-8F1B-C7736D8545B7}"/>
              </a:ext>
            </a:extLst>
          </p:cNvPr>
          <p:cNvSpPr txBox="1"/>
          <p:nvPr/>
        </p:nvSpPr>
        <p:spPr>
          <a:xfrm>
            <a:off x="557400" y="3147769"/>
            <a:ext cx="277216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36D2CE"/>
                </a:solidFill>
                <a:latin typeface="+mn-ea"/>
                <a:cs typeface="KoPubWorld돋움체 Bold" panose="00000800000000000000" pitchFamily="2" charset="-127"/>
              </a:rPr>
              <a:t>void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CreateTitle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rPr>
              <a:t>()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7399" y="2041464"/>
            <a:ext cx="3971872" cy="878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차원 문자열로 이루어진 전역 변수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난이도 선택 장면에서 사용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7398" y="5594086"/>
            <a:ext cx="5185375" cy="627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문자열에 </a:t>
            </a:r>
            <a:r>
              <a:rPr lang="en-US" altLang="ko-KR" sz="1400" b="1" dirty="0" err="1" smtClean="0">
                <a:solidFill>
                  <a:srgbClr val="36D2CE"/>
                </a:solidFill>
              </a:rPr>
              <a:t>strcpy</a:t>
            </a:r>
            <a:r>
              <a:rPr lang="ko-KR" altLang="en-US" sz="1400" b="1" dirty="0" smtClean="0">
                <a:solidFill>
                  <a:srgbClr val="36D2CE"/>
                </a:solidFill>
              </a:rPr>
              <a:t>를 사용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하여 문자 복사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862199" cy="830997"/>
            <a:chOff x="3819245" y="188165"/>
            <a:chExt cx="3862199" cy="8309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64699" y="274417"/>
              <a:ext cx="3416745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28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로직</a:t>
              </a: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Bold" panose="00000800000000000000" pitchFamily="2" charset="-127"/>
                </a:rPr>
                <a:t> 설명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5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376</Words>
  <Application>Microsoft Office PowerPoint</Application>
  <PresentationFormat>와이드스크린</PresentationFormat>
  <Paragraphs>122</Paragraphs>
  <Slides>15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KoPubWorld돋움체 Bold</vt:lpstr>
      <vt:lpstr>맑은 고딕</vt:lpstr>
      <vt:lpstr>Arial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FullName</cp:lastModifiedBy>
  <cp:revision>62</cp:revision>
  <dcterms:created xsi:type="dcterms:W3CDTF">2020-01-03T14:16:53Z</dcterms:created>
  <dcterms:modified xsi:type="dcterms:W3CDTF">2024-02-24T08:36:44Z</dcterms:modified>
</cp:coreProperties>
</file>