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04FA01F-18D3-4862-B82F-BC451D55F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3DF46DF-53DE-47B2-9D9A-D8D77B105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74764E7-01C5-45A3-A873-EDE4468D4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EBA808-D7D5-44A3-BF09-F009DE46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06781EA-EE6B-42B5-A83C-354F6C43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1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DD5E03-8A98-4916-847F-B04AD121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A02B2AF-BD33-4C44-AED7-C814D9FF7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AB653AB-9C5D-4333-A076-A5A40B2B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A2F50D9-2911-4CE3-99DB-E5BD0AF3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050F054-196E-4DE7-B611-846C7D59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61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BE82F312-5B77-4E8E-A83F-B4B1C5945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8FF1768-664A-4F33-B023-132C0128E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BDDFB7A-D98D-4615-A9B0-2005A668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C1D7246-6B20-417E-9C27-B2365A2A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D91D60B-DC68-496F-A1DE-C5E08D2F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9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7FD18C3-A93F-4833-827F-FA6FC41A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E30CF6B-E53C-4D10-A08C-334D6A6B1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DD97947-6BC3-48C3-8196-59353223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E713575-E187-4475-8275-137D09901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3A51F2-7BBF-4D6E-A111-B8415C6A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02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188CA4-C7B4-4DA0-BEA6-40B33B2A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92848B6-96F5-4FE7-B9BA-7EDB8C9CA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C9E9DD4-4F07-4A47-A5DB-C547F0C1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9FEF478-8287-4E75-84F4-1D9BBA490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03FCAD6-0217-402D-95FB-1C60817F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29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131466-7D0C-48B2-BB17-1C877FF0A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A11DB5C-C234-4165-A190-19AD7ADCA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59D8BA6-117B-4AE7-8C0C-524259003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8E5E561-68D5-46CE-92FD-426BBC27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3C54779-4B38-471B-8109-438330F7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0F6EC64-CFF1-4386-9825-2B46C5A23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9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D4B1910-FE3F-4354-B15D-284394344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7E9BB18-1309-48A3-8EDC-31AC4DB57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5DA99A9-F818-4A8F-9249-483FA3074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034EB0D-30C9-440D-902F-0ACBB7EBF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227CF75F-B263-457D-8B4D-4CE3B83FD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C0F340C-733D-4E70-8821-C858C7AC5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30AB46C6-8ACA-4E53-96B8-2BE084AD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8F41010-FA29-4BCA-807D-C2001610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0421F6-F228-4053-9217-95FFF1B5C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E0449F2-9950-4557-A9D3-E3C0F2891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DF20E1CE-5225-4E3E-8523-FF1B25CE4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D17C2DD-2401-4839-BC9E-36B7624E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0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96A7E03A-9AC7-4B0A-9001-1BB8C379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7DE63058-B040-4B4C-8DE5-199CAC42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A8F2054-AB46-457B-9DB7-088EE12F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05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7549193-C349-4528-8611-DC3B6F0F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D6CDD3F-ED38-4F38-841C-12BEFB7F6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F94FD84-9889-4919-B7CF-E37B4179B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6F690E-BBA2-49A3-B229-9E7CA328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09E38BB-B33B-40A1-A4BD-119A2AB3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B094DC7-CB3D-4CCA-ACDA-A7A061E3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F445B36-DBB4-4998-BF4C-9D0C7E762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627410B-AE40-4F19-A3BD-81FF6E2884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2EC355F-CD58-485B-AD5A-CD2AAE699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CAA750C-77A3-46FD-905D-77AF22A8D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87DB0EE-0D82-4943-A0C9-9B09E439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C6A96FB-CBE1-4262-8081-31CC0B24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77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DC168CB1-AE05-46F1-896E-D9E90D227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C8BB675-9CDC-42B3-9A8F-63A99B0DA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8230FC3-8D17-4279-82A4-660AF8903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DFEE278-CB2A-4FE0-9AC1-60A14A794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AB33DDC-9B82-4A1C-940F-85510693B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6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D3460C4-62EC-44D7-926A-FCB2A288B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배틀 가로세로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003394A-3AE5-4EB6-A8BF-99C89EEC41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en-US" altLang="ko-KR" sz="2000" dirty="0"/>
              <a:t>1192074 </a:t>
            </a:r>
            <a:r>
              <a:rPr lang="ko-KR" altLang="en-US" sz="2000" dirty="0"/>
              <a:t>임영찬</a:t>
            </a:r>
          </a:p>
          <a:p>
            <a:pPr fontAlgn="base" latinLnBrk="0"/>
            <a:r>
              <a:rPr lang="en-US" altLang="ko-KR" sz="2000" dirty="0"/>
              <a:t>1392011 </a:t>
            </a:r>
            <a:r>
              <a:rPr lang="ko-KR" altLang="en-US" sz="2000" dirty="0"/>
              <a:t>김재훈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766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EFC33C4-0157-455E-A9F5-ECC8C431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5135" cy="99631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시스템 구성도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629835E-3267-4BA2-918F-F34E773D4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591869128" descr="DRW000031d43178">
            <a:extLst>
              <a:ext uri="{FF2B5EF4-FFF2-40B4-BE49-F238E27FC236}">
                <a16:creationId xmlns:a16="http://schemas.microsoft.com/office/drawing/2014/main" xmlns="" id="{503CF17C-7AC0-45E1-AA26-758795E23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34" y="1726565"/>
            <a:ext cx="9543150" cy="4095115"/>
          </a:xfrm>
          <a:prstGeom prst="rect">
            <a:avLst/>
          </a:prstGeom>
          <a:noFill/>
          <a:ln>
            <a:solidFill>
              <a:srgbClr val="99663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16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390B03D3-88AE-4336-8B6B-797581F87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693" y="1053274"/>
            <a:ext cx="4550626" cy="2785727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8A1DF6B2-860C-4788-ABBD-5C72B6C6F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400" y="3955113"/>
            <a:ext cx="4639774" cy="278572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A01C5F90-4959-4E5F-A23C-939E203D6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693" y="3981895"/>
            <a:ext cx="4550626" cy="2758945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xmlns="" id="{63215B2F-6FDF-47C7-A51F-86E0B7FD0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5135" cy="996315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실행 화면</a:t>
            </a:r>
            <a:endParaRPr lang="ko-KR" altLang="en-US" sz="32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DCD7CAA4-1DC5-468C-994C-FAECF88B2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8400" y="1053274"/>
            <a:ext cx="4639773" cy="2785727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1883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2967BBF-9297-4069-9F8B-275003C1B2B9}"/>
              </a:ext>
            </a:extLst>
          </p:cNvPr>
          <p:cNvSpPr txBox="1"/>
          <p:nvPr/>
        </p:nvSpPr>
        <p:spPr>
          <a:xfrm>
            <a:off x="772160" y="1635760"/>
            <a:ext cx="108102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팀 프로젝트라</a:t>
            </a:r>
            <a:r>
              <a:rPr lang="en-US" altLang="ko-KR" sz="2000" dirty="0"/>
              <a:t> </a:t>
            </a:r>
            <a:r>
              <a:rPr lang="ko-KR" altLang="en-US" sz="2000" dirty="0"/>
              <a:t>각각 서버와 클라이언트를 분담했지만 서로의 소통이 중요함을 느꼈으며</a:t>
            </a:r>
            <a:r>
              <a:rPr lang="en-US" altLang="ko-KR" sz="2000" dirty="0"/>
              <a:t>, </a:t>
            </a:r>
          </a:p>
          <a:p>
            <a:r>
              <a:rPr lang="ko-KR" altLang="en-US" sz="2000" dirty="0"/>
              <a:t>기존에 설계했던 기능을 구현하기 위해 많은 시행착오를 겪으면서 공부가 많이 되었습니다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클라이언트의  한 블록을 서버가 가지고있는 단어와 대응시키는 점이 어려웠으나</a:t>
            </a:r>
            <a:r>
              <a:rPr lang="en-US" altLang="ko-KR" sz="2000" dirty="0"/>
              <a:t> </a:t>
            </a:r>
            <a:r>
              <a:rPr lang="ko-KR" altLang="en-US" sz="2000" dirty="0"/>
              <a:t>블록을 </a:t>
            </a:r>
            <a:endParaRPr lang="en-US" altLang="ko-KR" sz="2000" dirty="0"/>
          </a:p>
          <a:p>
            <a:r>
              <a:rPr lang="en-US" altLang="ko-KR" sz="2000" dirty="0"/>
              <a:t>X</a:t>
            </a:r>
            <a:r>
              <a:rPr lang="ko-KR" altLang="en-US" sz="2000" dirty="0"/>
              <a:t>축</a:t>
            </a:r>
            <a:r>
              <a:rPr lang="en-US" altLang="ko-KR" sz="2000" dirty="0"/>
              <a:t>, y</a:t>
            </a:r>
            <a:r>
              <a:rPr lang="ko-KR" altLang="en-US" sz="2000" dirty="0"/>
              <a:t>축</a:t>
            </a:r>
            <a:r>
              <a:rPr lang="en-US" altLang="ko-KR" sz="2000" dirty="0"/>
              <a:t>, </a:t>
            </a:r>
            <a:r>
              <a:rPr lang="ko-KR" altLang="en-US" sz="2000" dirty="0"/>
              <a:t>가로 및 세로</a:t>
            </a:r>
            <a:r>
              <a:rPr lang="en-US" altLang="ko-KR" sz="2000" dirty="0"/>
              <a:t>, </a:t>
            </a:r>
            <a:r>
              <a:rPr lang="ko-KR" altLang="en-US" sz="2000" dirty="0"/>
              <a:t>단어크기</a:t>
            </a:r>
            <a:r>
              <a:rPr lang="en-US" altLang="ko-KR" sz="2000" dirty="0"/>
              <a:t>, </a:t>
            </a:r>
            <a:r>
              <a:rPr lang="ko-KR" altLang="en-US" sz="2000" dirty="0"/>
              <a:t>몇 번째 글자인지를 프로토콜을 정하고 주고 받음으로서 </a:t>
            </a:r>
            <a:endParaRPr lang="en-US" altLang="ko-KR" sz="2000" dirty="0"/>
          </a:p>
          <a:p>
            <a:r>
              <a:rPr lang="ko-KR" altLang="en-US" sz="2000" dirty="0"/>
              <a:t>해결하였습니다</a:t>
            </a:r>
            <a:r>
              <a:rPr lang="en-US" altLang="ko-KR" sz="2000" dirty="0"/>
              <a:t>.</a:t>
            </a:r>
            <a:r>
              <a:rPr lang="ko-KR" altLang="en-US" sz="2000" dirty="0"/>
              <a:t>  </a:t>
            </a:r>
            <a:r>
              <a:rPr lang="en-US" altLang="ko-KR" sz="2000" dirty="0"/>
              <a:t>-1192074 </a:t>
            </a:r>
            <a:r>
              <a:rPr lang="ko-KR" altLang="en-US" sz="2000" dirty="0"/>
              <a:t>임영찬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클라이언트와 서버를 각자 분담하였을 때 소통이 절실하다는 것을</a:t>
            </a:r>
            <a:r>
              <a:rPr lang="en-US" altLang="ko-KR" sz="2000" dirty="0"/>
              <a:t> </a:t>
            </a:r>
            <a:r>
              <a:rPr lang="ko-KR" altLang="en-US" sz="2000" dirty="0" err="1"/>
              <a:t>깨달았고</a:t>
            </a:r>
            <a:r>
              <a:rPr lang="ko-KR" altLang="en-US" sz="2000" dirty="0"/>
              <a:t> 클라이언트를 </a:t>
            </a:r>
            <a:endParaRPr lang="en-US" altLang="ko-KR" sz="2000" dirty="0"/>
          </a:p>
          <a:p>
            <a:r>
              <a:rPr lang="ko-KR" altLang="en-US" sz="2000" dirty="0"/>
              <a:t>만만하게 봤는데 클라이언트가 생각보다 많은 알고리즘을 생각해야 했습니다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특히 </a:t>
            </a:r>
            <a:r>
              <a:rPr lang="ko-KR" altLang="en-US" sz="2000" dirty="0" err="1"/>
              <a:t>맵을</a:t>
            </a:r>
            <a:r>
              <a:rPr lang="ko-KR" altLang="en-US" sz="2000" dirty="0"/>
              <a:t> 만드는 작업과 단어를 오픈하는 작업에서 많은 시행착오를 겪었지만</a:t>
            </a:r>
            <a:r>
              <a:rPr lang="en-US" altLang="ko-KR" sz="2000" dirty="0"/>
              <a:t>, </a:t>
            </a:r>
          </a:p>
          <a:p>
            <a:r>
              <a:rPr lang="ko-KR" altLang="en-US" sz="2000" dirty="0"/>
              <a:t>그만큼 다양한 방법을 배웠고 프로젝트에 많은 시간을 쓰면서 그만큼 많은 걸 배웠습니다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제가 원하는 풀 스택 관리자에 한 걸음 다가선 것 같습니다</a:t>
            </a:r>
            <a:r>
              <a:rPr lang="en-US" altLang="ko-KR" sz="2000" dirty="0"/>
              <a:t>. -1392011 </a:t>
            </a:r>
            <a:r>
              <a:rPr lang="ko-KR" altLang="en-US" sz="2000" dirty="0"/>
              <a:t>김재훈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1EFC33C4-0157-455E-A9F5-ECC8C431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5135" cy="996315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프로젝트 소감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4611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126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배틀 가로세로</vt:lpstr>
      <vt:lpstr>시스템 구성도</vt:lpstr>
      <vt:lpstr>실행 화면</vt:lpstr>
      <vt:lpstr>프로젝트 소감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배틀 가로세로</dc:title>
  <dc:creator>임영찬</dc:creator>
  <cp:lastModifiedBy>user</cp:lastModifiedBy>
  <cp:revision>13</cp:revision>
  <dcterms:created xsi:type="dcterms:W3CDTF">2018-12-08T06:15:04Z</dcterms:created>
  <dcterms:modified xsi:type="dcterms:W3CDTF">2018-12-10T04:49:56Z</dcterms:modified>
</cp:coreProperties>
</file>