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643" y="781895"/>
            <a:ext cx="4051054" cy="1149235"/>
          </a:xfrm>
          <a:custGeom>
            <a:avLst/>
            <a:gdLst/>
            <a:ahLst/>
            <a:cxnLst/>
            <a:rect r="r" b="b" t="t" l="l"/>
            <a:pathLst>
              <a:path h="1149235" w="4051054">
                <a:moveTo>
                  <a:pt x="0" y="0"/>
                </a:moveTo>
                <a:lnTo>
                  <a:pt x="4051054" y="0"/>
                </a:lnTo>
                <a:lnTo>
                  <a:pt x="4051054" y="1149235"/>
                </a:lnTo>
                <a:lnTo>
                  <a:pt x="0" y="11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6853" y="2093039"/>
            <a:ext cx="11122942" cy="6993550"/>
          </a:xfrm>
          <a:custGeom>
            <a:avLst/>
            <a:gdLst/>
            <a:ahLst/>
            <a:cxnLst/>
            <a:rect r="r" b="b" t="t" l="l"/>
            <a:pathLst>
              <a:path h="6993550" w="11122942">
                <a:moveTo>
                  <a:pt x="0" y="0"/>
                </a:moveTo>
                <a:lnTo>
                  <a:pt x="11122942" y="0"/>
                </a:lnTo>
                <a:lnTo>
                  <a:pt x="11122942" y="6993550"/>
                </a:lnTo>
                <a:lnTo>
                  <a:pt x="0" y="6993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643" y="781895"/>
            <a:ext cx="4051054" cy="1149235"/>
          </a:xfrm>
          <a:custGeom>
            <a:avLst/>
            <a:gdLst/>
            <a:ahLst/>
            <a:cxnLst/>
            <a:rect r="r" b="b" t="t" l="l"/>
            <a:pathLst>
              <a:path h="1149235" w="4051054">
                <a:moveTo>
                  <a:pt x="0" y="0"/>
                </a:moveTo>
                <a:lnTo>
                  <a:pt x="4051054" y="0"/>
                </a:lnTo>
                <a:lnTo>
                  <a:pt x="4051054" y="1149235"/>
                </a:lnTo>
                <a:lnTo>
                  <a:pt x="0" y="11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7451" y="2123499"/>
            <a:ext cx="4770845" cy="907276"/>
          </a:xfrm>
          <a:custGeom>
            <a:avLst/>
            <a:gdLst/>
            <a:ahLst/>
            <a:cxnLst/>
            <a:rect r="r" b="b" t="t" l="l"/>
            <a:pathLst>
              <a:path h="907276" w="4770845">
                <a:moveTo>
                  <a:pt x="0" y="0"/>
                </a:moveTo>
                <a:lnTo>
                  <a:pt x="4770844" y="0"/>
                </a:lnTo>
                <a:lnTo>
                  <a:pt x="4770844" y="907276"/>
                </a:lnTo>
                <a:lnTo>
                  <a:pt x="0" y="907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50899" y="3030775"/>
            <a:ext cx="10335703" cy="2816479"/>
          </a:xfrm>
          <a:custGeom>
            <a:avLst/>
            <a:gdLst/>
            <a:ahLst/>
            <a:cxnLst/>
            <a:rect r="r" b="b" t="t" l="l"/>
            <a:pathLst>
              <a:path h="2816479" w="10335703">
                <a:moveTo>
                  <a:pt x="0" y="0"/>
                </a:moveTo>
                <a:lnTo>
                  <a:pt x="10335704" y="0"/>
                </a:lnTo>
                <a:lnTo>
                  <a:pt x="10335704" y="2816480"/>
                </a:lnTo>
                <a:lnTo>
                  <a:pt x="0" y="2816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00170" y="5847255"/>
            <a:ext cx="11301259" cy="2839441"/>
          </a:xfrm>
          <a:custGeom>
            <a:avLst/>
            <a:gdLst/>
            <a:ahLst/>
            <a:cxnLst/>
            <a:rect r="r" b="b" t="t" l="l"/>
            <a:pathLst>
              <a:path h="2839441" w="11301259">
                <a:moveTo>
                  <a:pt x="0" y="0"/>
                </a:moveTo>
                <a:lnTo>
                  <a:pt x="11301259" y="0"/>
                </a:lnTo>
                <a:lnTo>
                  <a:pt x="11301259" y="2839441"/>
                </a:lnTo>
                <a:lnTo>
                  <a:pt x="0" y="28394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643" y="781895"/>
            <a:ext cx="4051054" cy="1149235"/>
          </a:xfrm>
          <a:custGeom>
            <a:avLst/>
            <a:gdLst/>
            <a:ahLst/>
            <a:cxnLst/>
            <a:rect r="r" b="b" t="t" l="l"/>
            <a:pathLst>
              <a:path h="1149235" w="4051054">
                <a:moveTo>
                  <a:pt x="0" y="0"/>
                </a:moveTo>
                <a:lnTo>
                  <a:pt x="4051054" y="0"/>
                </a:lnTo>
                <a:lnTo>
                  <a:pt x="4051054" y="1149235"/>
                </a:lnTo>
                <a:lnTo>
                  <a:pt x="0" y="11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4959" y="1931130"/>
            <a:ext cx="6752855" cy="912265"/>
          </a:xfrm>
          <a:custGeom>
            <a:avLst/>
            <a:gdLst/>
            <a:ahLst/>
            <a:cxnLst/>
            <a:rect r="r" b="b" t="t" l="l"/>
            <a:pathLst>
              <a:path h="912265" w="6752855">
                <a:moveTo>
                  <a:pt x="0" y="0"/>
                </a:moveTo>
                <a:lnTo>
                  <a:pt x="6752856" y="0"/>
                </a:lnTo>
                <a:lnTo>
                  <a:pt x="6752856" y="912265"/>
                </a:lnTo>
                <a:lnTo>
                  <a:pt x="0" y="9122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00170" y="3267961"/>
            <a:ext cx="11301259" cy="847594"/>
          </a:xfrm>
          <a:custGeom>
            <a:avLst/>
            <a:gdLst/>
            <a:ahLst/>
            <a:cxnLst/>
            <a:rect r="r" b="b" t="t" l="l"/>
            <a:pathLst>
              <a:path h="847594" w="11301259">
                <a:moveTo>
                  <a:pt x="0" y="0"/>
                </a:moveTo>
                <a:lnTo>
                  <a:pt x="11301259" y="0"/>
                </a:lnTo>
                <a:lnTo>
                  <a:pt x="11301259" y="847594"/>
                </a:lnTo>
                <a:lnTo>
                  <a:pt x="0" y="847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94322" y="4730022"/>
            <a:ext cx="11301259" cy="1638683"/>
          </a:xfrm>
          <a:custGeom>
            <a:avLst/>
            <a:gdLst/>
            <a:ahLst/>
            <a:cxnLst/>
            <a:rect r="r" b="b" t="t" l="l"/>
            <a:pathLst>
              <a:path h="1638683" w="11301259">
                <a:moveTo>
                  <a:pt x="0" y="0"/>
                </a:moveTo>
                <a:lnTo>
                  <a:pt x="11301259" y="0"/>
                </a:lnTo>
                <a:lnTo>
                  <a:pt x="11301259" y="1638683"/>
                </a:lnTo>
                <a:lnTo>
                  <a:pt x="0" y="16386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94322" y="6625880"/>
            <a:ext cx="11301259" cy="1638683"/>
          </a:xfrm>
          <a:custGeom>
            <a:avLst/>
            <a:gdLst/>
            <a:ahLst/>
            <a:cxnLst/>
            <a:rect r="r" b="b" t="t" l="l"/>
            <a:pathLst>
              <a:path h="1638683" w="11301259">
                <a:moveTo>
                  <a:pt x="0" y="0"/>
                </a:moveTo>
                <a:lnTo>
                  <a:pt x="11301259" y="0"/>
                </a:lnTo>
                <a:lnTo>
                  <a:pt x="11301259" y="1638682"/>
                </a:lnTo>
                <a:lnTo>
                  <a:pt x="0" y="16386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643" y="781895"/>
            <a:ext cx="4051054" cy="1149235"/>
          </a:xfrm>
          <a:custGeom>
            <a:avLst/>
            <a:gdLst/>
            <a:ahLst/>
            <a:cxnLst/>
            <a:rect r="r" b="b" t="t" l="l"/>
            <a:pathLst>
              <a:path h="1149235" w="4051054">
                <a:moveTo>
                  <a:pt x="0" y="0"/>
                </a:moveTo>
                <a:lnTo>
                  <a:pt x="4051054" y="0"/>
                </a:lnTo>
                <a:lnTo>
                  <a:pt x="4051054" y="1149235"/>
                </a:lnTo>
                <a:lnTo>
                  <a:pt x="0" y="11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7644" y="3492540"/>
            <a:ext cx="8460601" cy="2714239"/>
          </a:xfrm>
          <a:custGeom>
            <a:avLst/>
            <a:gdLst/>
            <a:ahLst/>
            <a:cxnLst/>
            <a:rect r="r" b="b" t="t" l="l"/>
            <a:pathLst>
              <a:path h="2714239" w="8460601">
                <a:moveTo>
                  <a:pt x="0" y="0"/>
                </a:moveTo>
                <a:lnTo>
                  <a:pt x="8460601" y="0"/>
                </a:lnTo>
                <a:lnTo>
                  <a:pt x="8460601" y="2714239"/>
                </a:lnTo>
                <a:lnTo>
                  <a:pt x="0" y="2714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00234" y="6062609"/>
            <a:ext cx="8810046" cy="1627808"/>
          </a:xfrm>
          <a:custGeom>
            <a:avLst/>
            <a:gdLst/>
            <a:ahLst/>
            <a:cxnLst/>
            <a:rect r="r" b="b" t="t" l="l"/>
            <a:pathLst>
              <a:path h="1627808" w="8810046">
                <a:moveTo>
                  <a:pt x="0" y="0"/>
                </a:moveTo>
                <a:lnTo>
                  <a:pt x="8810046" y="0"/>
                </a:lnTo>
                <a:lnTo>
                  <a:pt x="8810046" y="1627808"/>
                </a:lnTo>
                <a:lnTo>
                  <a:pt x="0" y="16278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00234" y="7690417"/>
            <a:ext cx="10239495" cy="1788908"/>
          </a:xfrm>
          <a:custGeom>
            <a:avLst/>
            <a:gdLst/>
            <a:ahLst/>
            <a:cxnLst/>
            <a:rect r="r" b="b" t="t" l="l"/>
            <a:pathLst>
              <a:path h="1788908" w="10239495">
                <a:moveTo>
                  <a:pt x="0" y="0"/>
                </a:moveTo>
                <a:lnTo>
                  <a:pt x="10239495" y="0"/>
                </a:lnTo>
                <a:lnTo>
                  <a:pt x="10239495" y="1788908"/>
                </a:lnTo>
                <a:lnTo>
                  <a:pt x="0" y="17889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7644" y="1914130"/>
            <a:ext cx="8296746" cy="1442004"/>
          </a:xfrm>
          <a:custGeom>
            <a:avLst/>
            <a:gdLst/>
            <a:ahLst/>
            <a:cxnLst/>
            <a:rect r="r" b="b" t="t" l="l"/>
            <a:pathLst>
              <a:path h="1442004" w="8296746">
                <a:moveTo>
                  <a:pt x="0" y="0"/>
                </a:moveTo>
                <a:lnTo>
                  <a:pt x="8296746" y="0"/>
                </a:lnTo>
                <a:lnTo>
                  <a:pt x="8296746" y="1442003"/>
                </a:lnTo>
                <a:lnTo>
                  <a:pt x="0" y="14420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643" y="781895"/>
            <a:ext cx="4051054" cy="1149235"/>
          </a:xfrm>
          <a:custGeom>
            <a:avLst/>
            <a:gdLst/>
            <a:ahLst/>
            <a:cxnLst/>
            <a:rect r="r" b="b" t="t" l="l"/>
            <a:pathLst>
              <a:path h="1149235" w="4051054">
                <a:moveTo>
                  <a:pt x="0" y="0"/>
                </a:moveTo>
                <a:lnTo>
                  <a:pt x="4051054" y="0"/>
                </a:lnTo>
                <a:lnTo>
                  <a:pt x="4051054" y="1149235"/>
                </a:lnTo>
                <a:lnTo>
                  <a:pt x="0" y="11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13335" y="2141820"/>
            <a:ext cx="9207959" cy="1591499"/>
          </a:xfrm>
          <a:custGeom>
            <a:avLst/>
            <a:gdLst/>
            <a:ahLst/>
            <a:cxnLst/>
            <a:rect r="r" b="b" t="t" l="l"/>
            <a:pathLst>
              <a:path h="1591499" w="9207959">
                <a:moveTo>
                  <a:pt x="0" y="0"/>
                </a:moveTo>
                <a:lnTo>
                  <a:pt x="9207959" y="0"/>
                </a:lnTo>
                <a:lnTo>
                  <a:pt x="9207959" y="1591499"/>
                </a:lnTo>
                <a:lnTo>
                  <a:pt x="0" y="1591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4031" y="3733319"/>
            <a:ext cx="9482849" cy="1639011"/>
          </a:xfrm>
          <a:custGeom>
            <a:avLst/>
            <a:gdLst/>
            <a:ahLst/>
            <a:cxnLst/>
            <a:rect r="r" b="b" t="t" l="l"/>
            <a:pathLst>
              <a:path h="1639011" w="9482849">
                <a:moveTo>
                  <a:pt x="0" y="0"/>
                </a:moveTo>
                <a:lnTo>
                  <a:pt x="9482849" y="0"/>
                </a:lnTo>
                <a:lnTo>
                  <a:pt x="9482849" y="1639011"/>
                </a:lnTo>
                <a:lnTo>
                  <a:pt x="0" y="16390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0155" y="2153668"/>
            <a:ext cx="13547504" cy="5334330"/>
          </a:xfrm>
          <a:custGeom>
            <a:avLst/>
            <a:gdLst/>
            <a:ahLst/>
            <a:cxnLst/>
            <a:rect r="r" b="b" t="t" l="l"/>
            <a:pathLst>
              <a:path h="5334330" w="13547504">
                <a:moveTo>
                  <a:pt x="0" y="0"/>
                </a:moveTo>
                <a:lnTo>
                  <a:pt x="13547504" y="0"/>
                </a:lnTo>
                <a:lnTo>
                  <a:pt x="13547504" y="5334330"/>
                </a:lnTo>
                <a:lnTo>
                  <a:pt x="0" y="5334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4643" y="781895"/>
            <a:ext cx="4051054" cy="1149235"/>
          </a:xfrm>
          <a:custGeom>
            <a:avLst/>
            <a:gdLst/>
            <a:ahLst/>
            <a:cxnLst/>
            <a:rect r="r" b="b" t="t" l="l"/>
            <a:pathLst>
              <a:path h="1149235" w="4051054">
                <a:moveTo>
                  <a:pt x="0" y="0"/>
                </a:moveTo>
                <a:lnTo>
                  <a:pt x="4051054" y="0"/>
                </a:lnTo>
                <a:lnTo>
                  <a:pt x="4051054" y="1149235"/>
                </a:lnTo>
                <a:lnTo>
                  <a:pt x="0" y="1149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0155" y="7810063"/>
            <a:ext cx="13547504" cy="1660213"/>
          </a:xfrm>
          <a:custGeom>
            <a:avLst/>
            <a:gdLst/>
            <a:ahLst/>
            <a:cxnLst/>
            <a:rect r="r" b="b" t="t" l="l"/>
            <a:pathLst>
              <a:path h="1660213" w="13547504">
                <a:moveTo>
                  <a:pt x="0" y="0"/>
                </a:moveTo>
                <a:lnTo>
                  <a:pt x="13547504" y="0"/>
                </a:lnTo>
                <a:lnTo>
                  <a:pt x="13547504" y="1660213"/>
                </a:lnTo>
                <a:lnTo>
                  <a:pt x="0" y="166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766" r="0" b="-10766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643" y="781895"/>
            <a:ext cx="4051054" cy="1149235"/>
          </a:xfrm>
          <a:custGeom>
            <a:avLst/>
            <a:gdLst/>
            <a:ahLst/>
            <a:cxnLst/>
            <a:rect r="r" b="b" t="t" l="l"/>
            <a:pathLst>
              <a:path h="1149235" w="4051054">
                <a:moveTo>
                  <a:pt x="0" y="0"/>
                </a:moveTo>
                <a:lnTo>
                  <a:pt x="4051054" y="0"/>
                </a:lnTo>
                <a:lnTo>
                  <a:pt x="4051054" y="1149235"/>
                </a:lnTo>
                <a:lnTo>
                  <a:pt x="0" y="11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9902" y="1683480"/>
            <a:ext cx="11301259" cy="960607"/>
          </a:xfrm>
          <a:custGeom>
            <a:avLst/>
            <a:gdLst/>
            <a:ahLst/>
            <a:cxnLst/>
            <a:rect r="r" b="b" t="t" l="l"/>
            <a:pathLst>
              <a:path h="960607" w="11301259">
                <a:moveTo>
                  <a:pt x="0" y="0"/>
                </a:moveTo>
                <a:lnTo>
                  <a:pt x="11301259" y="0"/>
                </a:lnTo>
                <a:lnTo>
                  <a:pt x="11301259" y="960607"/>
                </a:lnTo>
                <a:lnTo>
                  <a:pt x="0" y="960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1560" y="2644087"/>
            <a:ext cx="9600481" cy="2777804"/>
          </a:xfrm>
          <a:custGeom>
            <a:avLst/>
            <a:gdLst/>
            <a:ahLst/>
            <a:cxnLst/>
            <a:rect r="r" b="b" t="t" l="l"/>
            <a:pathLst>
              <a:path h="2777804" w="9600481">
                <a:moveTo>
                  <a:pt x="0" y="0"/>
                </a:moveTo>
                <a:lnTo>
                  <a:pt x="9600481" y="0"/>
                </a:lnTo>
                <a:lnTo>
                  <a:pt x="9600481" y="2777804"/>
                </a:lnTo>
                <a:lnTo>
                  <a:pt x="0" y="2777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08692" y="5298066"/>
            <a:ext cx="9186216" cy="2393680"/>
          </a:xfrm>
          <a:custGeom>
            <a:avLst/>
            <a:gdLst/>
            <a:ahLst/>
            <a:cxnLst/>
            <a:rect r="r" b="b" t="t" l="l"/>
            <a:pathLst>
              <a:path h="2393680" w="9186216">
                <a:moveTo>
                  <a:pt x="0" y="0"/>
                </a:moveTo>
                <a:lnTo>
                  <a:pt x="9186216" y="0"/>
                </a:lnTo>
                <a:lnTo>
                  <a:pt x="9186216" y="2393680"/>
                </a:lnTo>
                <a:lnTo>
                  <a:pt x="0" y="23936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99167" y="7597384"/>
            <a:ext cx="11301259" cy="2613416"/>
          </a:xfrm>
          <a:custGeom>
            <a:avLst/>
            <a:gdLst/>
            <a:ahLst/>
            <a:cxnLst/>
            <a:rect r="r" b="b" t="t" l="l"/>
            <a:pathLst>
              <a:path h="2613416" w="11301259">
                <a:moveTo>
                  <a:pt x="0" y="0"/>
                </a:moveTo>
                <a:lnTo>
                  <a:pt x="11301259" y="0"/>
                </a:lnTo>
                <a:lnTo>
                  <a:pt x="11301259" y="2613416"/>
                </a:lnTo>
                <a:lnTo>
                  <a:pt x="0" y="2613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9664" y="2061884"/>
            <a:ext cx="9772194" cy="793991"/>
          </a:xfrm>
          <a:custGeom>
            <a:avLst/>
            <a:gdLst/>
            <a:ahLst/>
            <a:cxnLst/>
            <a:rect r="r" b="b" t="t" l="l"/>
            <a:pathLst>
              <a:path h="793991" w="9772194">
                <a:moveTo>
                  <a:pt x="0" y="0"/>
                </a:moveTo>
                <a:lnTo>
                  <a:pt x="9772194" y="0"/>
                </a:lnTo>
                <a:lnTo>
                  <a:pt x="9772194" y="793991"/>
                </a:lnTo>
                <a:lnTo>
                  <a:pt x="0" y="793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4643" y="781895"/>
            <a:ext cx="4051054" cy="1149235"/>
          </a:xfrm>
          <a:custGeom>
            <a:avLst/>
            <a:gdLst/>
            <a:ahLst/>
            <a:cxnLst/>
            <a:rect r="r" b="b" t="t" l="l"/>
            <a:pathLst>
              <a:path h="1149235" w="4051054">
                <a:moveTo>
                  <a:pt x="0" y="0"/>
                </a:moveTo>
                <a:lnTo>
                  <a:pt x="4051054" y="0"/>
                </a:lnTo>
                <a:lnTo>
                  <a:pt x="4051054" y="1149235"/>
                </a:lnTo>
                <a:lnTo>
                  <a:pt x="0" y="1149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72849" y="3154594"/>
            <a:ext cx="9825018" cy="798283"/>
          </a:xfrm>
          <a:custGeom>
            <a:avLst/>
            <a:gdLst/>
            <a:ahLst/>
            <a:cxnLst/>
            <a:rect r="r" b="b" t="t" l="l"/>
            <a:pathLst>
              <a:path h="798283" w="9825018">
                <a:moveTo>
                  <a:pt x="0" y="0"/>
                </a:moveTo>
                <a:lnTo>
                  <a:pt x="9825017" y="0"/>
                </a:lnTo>
                <a:lnTo>
                  <a:pt x="9825017" y="798282"/>
                </a:lnTo>
                <a:lnTo>
                  <a:pt x="0" y="798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72849" y="4086226"/>
            <a:ext cx="9872643" cy="802152"/>
          </a:xfrm>
          <a:custGeom>
            <a:avLst/>
            <a:gdLst/>
            <a:ahLst/>
            <a:cxnLst/>
            <a:rect r="r" b="b" t="t" l="l"/>
            <a:pathLst>
              <a:path h="802152" w="9872643">
                <a:moveTo>
                  <a:pt x="0" y="0"/>
                </a:moveTo>
                <a:lnTo>
                  <a:pt x="9872642" y="0"/>
                </a:lnTo>
                <a:lnTo>
                  <a:pt x="9872642" y="802152"/>
                </a:lnTo>
                <a:lnTo>
                  <a:pt x="0" y="8021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8918" y="5183653"/>
            <a:ext cx="7485146" cy="3169386"/>
          </a:xfrm>
          <a:custGeom>
            <a:avLst/>
            <a:gdLst/>
            <a:ahLst/>
            <a:cxnLst/>
            <a:rect r="r" b="b" t="t" l="l"/>
            <a:pathLst>
              <a:path h="3169386" w="7485146">
                <a:moveTo>
                  <a:pt x="0" y="0"/>
                </a:moveTo>
                <a:lnTo>
                  <a:pt x="7485147" y="0"/>
                </a:lnTo>
                <a:lnTo>
                  <a:pt x="7485147" y="3169387"/>
                </a:lnTo>
                <a:lnTo>
                  <a:pt x="0" y="31693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88340" y="6481427"/>
            <a:ext cx="2048456" cy="651243"/>
          </a:xfrm>
          <a:custGeom>
            <a:avLst/>
            <a:gdLst/>
            <a:ahLst/>
            <a:cxnLst/>
            <a:rect r="r" b="b" t="t" l="l"/>
            <a:pathLst>
              <a:path h="651243" w="2048456">
                <a:moveTo>
                  <a:pt x="0" y="0"/>
                </a:moveTo>
                <a:lnTo>
                  <a:pt x="2048455" y="0"/>
                </a:lnTo>
                <a:lnTo>
                  <a:pt x="2048455" y="651243"/>
                </a:lnTo>
                <a:lnTo>
                  <a:pt x="0" y="6512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70016" y="5345000"/>
            <a:ext cx="8522553" cy="2951766"/>
          </a:xfrm>
          <a:custGeom>
            <a:avLst/>
            <a:gdLst/>
            <a:ahLst/>
            <a:cxnLst/>
            <a:rect r="r" b="b" t="t" l="l"/>
            <a:pathLst>
              <a:path h="2951766" w="8522553">
                <a:moveTo>
                  <a:pt x="0" y="0"/>
                </a:moveTo>
                <a:lnTo>
                  <a:pt x="8522552" y="0"/>
                </a:lnTo>
                <a:lnTo>
                  <a:pt x="8522552" y="2951766"/>
                </a:lnTo>
                <a:lnTo>
                  <a:pt x="0" y="29517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36471" y="8353040"/>
            <a:ext cx="7219272" cy="478277"/>
          </a:xfrm>
          <a:custGeom>
            <a:avLst/>
            <a:gdLst/>
            <a:ahLst/>
            <a:cxnLst/>
            <a:rect r="r" b="b" t="t" l="l"/>
            <a:pathLst>
              <a:path h="478277" w="7219272">
                <a:moveTo>
                  <a:pt x="0" y="0"/>
                </a:moveTo>
                <a:lnTo>
                  <a:pt x="7219272" y="0"/>
                </a:lnTo>
                <a:lnTo>
                  <a:pt x="7219272" y="478277"/>
                </a:lnTo>
                <a:lnTo>
                  <a:pt x="0" y="4782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643" y="781895"/>
            <a:ext cx="4051054" cy="1149235"/>
          </a:xfrm>
          <a:custGeom>
            <a:avLst/>
            <a:gdLst/>
            <a:ahLst/>
            <a:cxnLst/>
            <a:rect r="r" b="b" t="t" l="l"/>
            <a:pathLst>
              <a:path h="1149235" w="4051054">
                <a:moveTo>
                  <a:pt x="0" y="0"/>
                </a:moveTo>
                <a:lnTo>
                  <a:pt x="4051054" y="0"/>
                </a:lnTo>
                <a:lnTo>
                  <a:pt x="4051054" y="1149235"/>
                </a:lnTo>
                <a:lnTo>
                  <a:pt x="0" y="114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799" y="1931130"/>
            <a:ext cx="3181899" cy="749758"/>
          </a:xfrm>
          <a:custGeom>
            <a:avLst/>
            <a:gdLst/>
            <a:ahLst/>
            <a:cxnLst/>
            <a:rect r="r" b="b" t="t" l="l"/>
            <a:pathLst>
              <a:path h="749758" w="3181899">
                <a:moveTo>
                  <a:pt x="0" y="0"/>
                </a:moveTo>
                <a:lnTo>
                  <a:pt x="3181898" y="0"/>
                </a:lnTo>
                <a:lnTo>
                  <a:pt x="3181898" y="749758"/>
                </a:lnTo>
                <a:lnTo>
                  <a:pt x="0" y="7497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8263" y="2870522"/>
            <a:ext cx="7047965" cy="2969282"/>
          </a:xfrm>
          <a:custGeom>
            <a:avLst/>
            <a:gdLst/>
            <a:ahLst/>
            <a:cxnLst/>
            <a:rect r="r" b="b" t="t" l="l"/>
            <a:pathLst>
              <a:path h="2969282" w="7047965">
                <a:moveTo>
                  <a:pt x="0" y="0"/>
                </a:moveTo>
                <a:lnTo>
                  <a:pt x="7047965" y="0"/>
                </a:lnTo>
                <a:lnTo>
                  <a:pt x="7047965" y="2969282"/>
                </a:lnTo>
                <a:lnTo>
                  <a:pt x="0" y="2969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01430" y="6001729"/>
            <a:ext cx="6834798" cy="2393754"/>
          </a:xfrm>
          <a:custGeom>
            <a:avLst/>
            <a:gdLst/>
            <a:ahLst/>
            <a:cxnLst/>
            <a:rect r="r" b="b" t="t" l="l"/>
            <a:pathLst>
              <a:path h="2393754" w="6834798">
                <a:moveTo>
                  <a:pt x="0" y="0"/>
                </a:moveTo>
                <a:lnTo>
                  <a:pt x="6834798" y="0"/>
                </a:lnTo>
                <a:lnTo>
                  <a:pt x="6834798" y="2393754"/>
                </a:lnTo>
                <a:lnTo>
                  <a:pt x="0" y="23937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18881" y="2870522"/>
            <a:ext cx="7998065" cy="2969282"/>
          </a:xfrm>
          <a:custGeom>
            <a:avLst/>
            <a:gdLst/>
            <a:ahLst/>
            <a:cxnLst/>
            <a:rect r="r" b="b" t="t" l="l"/>
            <a:pathLst>
              <a:path h="2969282" w="7998065">
                <a:moveTo>
                  <a:pt x="0" y="0"/>
                </a:moveTo>
                <a:lnTo>
                  <a:pt x="7998065" y="0"/>
                </a:lnTo>
                <a:lnTo>
                  <a:pt x="7998065" y="2969282"/>
                </a:lnTo>
                <a:lnTo>
                  <a:pt x="0" y="29692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49049" y="6206818"/>
            <a:ext cx="8203102" cy="2138099"/>
          </a:xfrm>
          <a:custGeom>
            <a:avLst/>
            <a:gdLst/>
            <a:ahLst/>
            <a:cxnLst/>
            <a:rect r="r" b="b" t="t" l="l"/>
            <a:pathLst>
              <a:path h="2138099" w="8203102">
                <a:moveTo>
                  <a:pt x="0" y="0"/>
                </a:moveTo>
                <a:lnTo>
                  <a:pt x="8203102" y="0"/>
                </a:lnTo>
                <a:lnTo>
                  <a:pt x="8203102" y="2138099"/>
                </a:lnTo>
                <a:lnTo>
                  <a:pt x="0" y="21380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DAGyKRhWsx0</dc:identifier>
  <dcterms:modified xsi:type="dcterms:W3CDTF">2011-08-01T06:04:30Z</dcterms:modified>
  <cp:revision>1</cp:revision>
  <dc:title>MCP tutorial 1 - How AI Uses Tools: From Toolformer to MCP</dc:title>
</cp:coreProperties>
</file>