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1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158" y="654057"/>
            <a:ext cx="5314633" cy="1068949"/>
          </a:xfrm>
          <a:custGeom>
            <a:avLst/>
            <a:gdLst/>
            <a:ahLst/>
            <a:cxnLst/>
            <a:rect r="r" b="b" t="t" l="l"/>
            <a:pathLst>
              <a:path h="1068949" w="5314633">
                <a:moveTo>
                  <a:pt x="0" y="0"/>
                </a:moveTo>
                <a:lnTo>
                  <a:pt x="5314634" y="0"/>
                </a:lnTo>
                <a:lnTo>
                  <a:pt x="5314634" y="1068949"/>
                </a:lnTo>
                <a:lnTo>
                  <a:pt x="0" y="106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2393" y="1723006"/>
            <a:ext cx="10865057" cy="2306185"/>
          </a:xfrm>
          <a:custGeom>
            <a:avLst/>
            <a:gdLst/>
            <a:ahLst/>
            <a:cxnLst/>
            <a:rect r="r" b="b" t="t" l="l"/>
            <a:pathLst>
              <a:path h="2306185" w="10865057">
                <a:moveTo>
                  <a:pt x="0" y="0"/>
                </a:moveTo>
                <a:lnTo>
                  <a:pt x="10865056" y="0"/>
                </a:lnTo>
                <a:lnTo>
                  <a:pt x="10865056" y="2306185"/>
                </a:lnTo>
                <a:lnTo>
                  <a:pt x="0" y="230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31805" y="4122722"/>
            <a:ext cx="10872096" cy="2041556"/>
          </a:xfrm>
          <a:custGeom>
            <a:avLst/>
            <a:gdLst/>
            <a:ahLst/>
            <a:cxnLst/>
            <a:rect r="r" b="b" t="t" l="l"/>
            <a:pathLst>
              <a:path h="2041556" w="10872096">
                <a:moveTo>
                  <a:pt x="0" y="0"/>
                </a:moveTo>
                <a:lnTo>
                  <a:pt x="10872096" y="0"/>
                </a:lnTo>
                <a:lnTo>
                  <a:pt x="10872096" y="2041556"/>
                </a:lnTo>
                <a:lnTo>
                  <a:pt x="0" y="2041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31805" y="6259528"/>
            <a:ext cx="10872096" cy="2041556"/>
          </a:xfrm>
          <a:custGeom>
            <a:avLst/>
            <a:gdLst/>
            <a:ahLst/>
            <a:cxnLst/>
            <a:rect r="r" b="b" t="t" l="l"/>
            <a:pathLst>
              <a:path h="2041556" w="10872096">
                <a:moveTo>
                  <a:pt x="0" y="0"/>
                </a:moveTo>
                <a:lnTo>
                  <a:pt x="10872096" y="0"/>
                </a:lnTo>
                <a:lnTo>
                  <a:pt x="10872096" y="2041556"/>
                </a:lnTo>
                <a:lnTo>
                  <a:pt x="0" y="20415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158" y="654057"/>
            <a:ext cx="5314633" cy="1068949"/>
          </a:xfrm>
          <a:custGeom>
            <a:avLst/>
            <a:gdLst/>
            <a:ahLst/>
            <a:cxnLst/>
            <a:rect r="r" b="b" t="t" l="l"/>
            <a:pathLst>
              <a:path h="1068949" w="5314633">
                <a:moveTo>
                  <a:pt x="0" y="0"/>
                </a:moveTo>
                <a:lnTo>
                  <a:pt x="5314634" y="0"/>
                </a:lnTo>
                <a:lnTo>
                  <a:pt x="5314634" y="1068949"/>
                </a:lnTo>
                <a:lnTo>
                  <a:pt x="0" y="106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13340" y="2086646"/>
            <a:ext cx="11301259" cy="5551743"/>
          </a:xfrm>
          <a:custGeom>
            <a:avLst/>
            <a:gdLst/>
            <a:ahLst/>
            <a:cxnLst/>
            <a:rect r="r" b="b" t="t" l="l"/>
            <a:pathLst>
              <a:path h="5551743" w="11301259">
                <a:moveTo>
                  <a:pt x="0" y="0"/>
                </a:moveTo>
                <a:lnTo>
                  <a:pt x="11301259" y="0"/>
                </a:lnTo>
                <a:lnTo>
                  <a:pt x="11301259" y="5551743"/>
                </a:lnTo>
                <a:lnTo>
                  <a:pt x="0" y="55517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158" y="654057"/>
            <a:ext cx="5314633" cy="1068949"/>
          </a:xfrm>
          <a:custGeom>
            <a:avLst/>
            <a:gdLst/>
            <a:ahLst/>
            <a:cxnLst/>
            <a:rect r="r" b="b" t="t" l="l"/>
            <a:pathLst>
              <a:path h="1068949" w="5314633">
                <a:moveTo>
                  <a:pt x="0" y="0"/>
                </a:moveTo>
                <a:lnTo>
                  <a:pt x="5314634" y="0"/>
                </a:lnTo>
                <a:lnTo>
                  <a:pt x="5314634" y="1068949"/>
                </a:lnTo>
                <a:lnTo>
                  <a:pt x="0" y="106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7883" y="1628164"/>
            <a:ext cx="11186278" cy="2503735"/>
          </a:xfrm>
          <a:custGeom>
            <a:avLst/>
            <a:gdLst/>
            <a:ahLst/>
            <a:cxnLst/>
            <a:rect r="r" b="b" t="t" l="l"/>
            <a:pathLst>
              <a:path h="2503735" w="11186278">
                <a:moveTo>
                  <a:pt x="0" y="0"/>
                </a:moveTo>
                <a:lnTo>
                  <a:pt x="11186278" y="0"/>
                </a:lnTo>
                <a:lnTo>
                  <a:pt x="11186278" y="2503735"/>
                </a:lnTo>
                <a:lnTo>
                  <a:pt x="0" y="25037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0163" y="4249494"/>
            <a:ext cx="12475318" cy="5588417"/>
          </a:xfrm>
          <a:custGeom>
            <a:avLst/>
            <a:gdLst/>
            <a:ahLst/>
            <a:cxnLst/>
            <a:rect r="r" b="b" t="t" l="l"/>
            <a:pathLst>
              <a:path h="5588417" w="12475318">
                <a:moveTo>
                  <a:pt x="0" y="0"/>
                </a:moveTo>
                <a:lnTo>
                  <a:pt x="12475318" y="0"/>
                </a:lnTo>
                <a:lnTo>
                  <a:pt x="12475318" y="5588416"/>
                </a:lnTo>
                <a:lnTo>
                  <a:pt x="0" y="5588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12694" y="1627749"/>
            <a:ext cx="11140586" cy="2317242"/>
          </a:xfrm>
          <a:custGeom>
            <a:avLst/>
            <a:gdLst/>
            <a:ahLst/>
            <a:cxnLst/>
            <a:rect r="r" b="b" t="t" l="l"/>
            <a:pathLst>
              <a:path h="2317242" w="11140586">
                <a:moveTo>
                  <a:pt x="0" y="0"/>
                </a:moveTo>
                <a:lnTo>
                  <a:pt x="11140586" y="0"/>
                </a:lnTo>
                <a:lnTo>
                  <a:pt x="11140586" y="2317242"/>
                </a:lnTo>
                <a:lnTo>
                  <a:pt x="0" y="2317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0158" y="654057"/>
            <a:ext cx="5314633" cy="1068949"/>
          </a:xfrm>
          <a:custGeom>
            <a:avLst/>
            <a:gdLst/>
            <a:ahLst/>
            <a:cxnLst/>
            <a:rect r="r" b="b" t="t" l="l"/>
            <a:pathLst>
              <a:path h="1068949" w="5314633">
                <a:moveTo>
                  <a:pt x="0" y="0"/>
                </a:moveTo>
                <a:lnTo>
                  <a:pt x="5314634" y="0"/>
                </a:lnTo>
                <a:lnTo>
                  <a:pt x="5314634" y="1068949"/>
                </a:lnTo>
                <a:lnTo>
                  <a:pt x="0" y="1068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71291" y="4777263"/>
            <a:ext cx="10699722" cy="4637119"/>
          </a:xfrm>
          <a:custGeom>
            <a:avLst/>
            <a:gdLst/>
            <a:ahLst/>
            <a:cxnLst/>
            <a:rect r="r" b="b" t="t" l="l"/>
            <a:pathLst>
              <a:path h="4637119" w="10699722">
                <a:moveTo>
                  <a:pt x="0" y="0"/>
                </a:moveTo>
                <a:lnTo>
                  <a:pt x="10699721" y="0"/>
                </a:lnTo>
                <a:lnTo>
                  <a:pt x="10699721" y="4637119"/>
                </a:lnTo>
                <a:lnTo>
                  <a:pt x="0" y="4637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84622" y="3785387"/>
            <a:ext cx="4961690" cy="917573"/>
          </a:xfrm>
          <a:custGeom>
            <a:avLst/>
            <a:gdLst/>
            <a:ahLst/>
            <a:cxnLst/>
            <a:rect r="r" b="b" t="t" l="l"/>
            <a:pathLst>
              <a:path h="917573" w="4961690">
                <a:moveTo>
                  <a:pt x="0" y="0"/>
                </a:moveTo>
                <a:lnTo>
                  <a:pt x="4961690" y="0"/>
                </a:lnTo>
                <a:lnTo>
                  <a:pt x="4961690" y="917573"/>
                </a:lnTo>
                <a:lnTo>
                  <a:pt x="0" y="917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12694" y="1627749"/>
            <a:ext cx="11140586" cy="2317242"/>
          </a:xfrm>
          <a:custGeom>
            <a:avLst/>
            <a:gdLst/>
            <a:ahLst/>
            <a:cxnLst/>
            <a:rect r="r" b="b" t="t" l="l"/>
            <a:pathLst>
              <a:path h="2317242" w="11140586">
                <a:moveTo>
                  <a:pt x="0" y="0"/>
                </a:moveTo>
                <a:lnTo>
                  <a:pt x="11140586" y="0"/>
                </a:lnTo>
                <a:lnTo>
                  <a:pt x="11140586" y="2317242"/>
                </a:lnTo>
                <a:lnTo>
                  <a:pt x="0" y="2317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0158" y="654057"/>
            <a:ext cx="5314633" cy="1068949"/>
          </a:xfrm>
          <a:custGeom>
            <a:avLst/>
            <a:gdLst/>
            <a:ahLst/>
            <a:cxnLst/>
            <a:rect r="r" b="b" t="t" l="l"/>
            <a:pathLst>
              <a:path h="1068949" w="5314633">
                <a:moveTo>
                  <a:pt x="0" y="0"/>
                </a:moveTo>
                <a:lnTo>
                  <a:pt x="5314634" y="0"/>
                </a:lnTo>
                <a:lnTo>
                  <a:pt x="5314634" y="1068949"/>
                </a:lnTo>
                <a:lnTo>
                  <a:pt x="0" y="10689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46816" y="3937787"/>
            <a:ext cx="4680784" cy="865624"/>
          </a:xfrm>
          <a:custGeom>
            <a:avLst/>
            <a:gdLst/>
            <a:ahLst/>
            <a:cxnLst/>
            <a:rect r="r" b="b" t="t" l="l"/>
            <a:pathLst>
              <a:path h="865624" w="4680784">
                <a:moveTo>
                  <a:pt x="0" y="0"/>
                </a:moveTo>
                <a:lnTo>
                  <a:pt x="4680784" y="0"/>
                </a:lnTo>
                <a:lnTo>
                  <a:pt x="4680784" y="865625"/>
                </a:lnTo>
                <a:lnTo>
                  <a:pt x="0" y="8656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87507" y="4803412"/>
            <a:ext cx="12922764" cy="4684502"/>
          </a:xfrm>
          <a:custGeom>
            <a:avLst/>
            <a:gdLst/>
            <a:ahLst/>
            <a:cxnLst/>
            <a:rect r="r" b="b" t="t" l="l"/>
            <a:pathLst>
              <a:path h="4684502" w="12922764">
                <a:moveTo>
                  <a:pt x="0" y="0"/>
                </a:moveTo>
                <a:lnTo>
                  <a:pt x="12922764" y="0"/>
                </a:lnTo>
                <a:lnTo>
                  <a:pt x="12922764" y="4684501"/>
                </a:lnTo>
                <a:lnTo>
                  <a:pt x="0" y="46845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158" y="654057"/>
            <a:ext cx="5314633" cy="1068949"/>
          </a:xfrm>
          <a:custGeom>
            <a:avLst/>
            <a:gdLst/>
            <a:ahLst/>
            <a:cxnLst/>
            <a:rect r="r" b="b" t="t" l="l"/>
            <a:pathLst>
              <a:path h="1068949" w="5314633">
                <a:moveTo>
                  <a:pt x="0" y="0"/>
                </a:moveTo>
                <a:lnTo>
                  <a:pt x="5314634" y="0"/>
                </a:lnTo>
                <a:lnTo>
                  <a:pt x="5314634" y="1068949"/>
                </a:lnTo>
                <a:lnTo>
                  <a:pt x="0" y="106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11207" y="1723006"/>
            <a:ext cx="7638609" cy="722863"/>
          </a:xfrm>
          <a:custGeom>
            <a:avLst/>
            <a:gdLst/>
            <a:ahLst/>
            <a:cxnLst/>
            <a:rect r="r" b="b" t="t" l="l"/>
            <a:pathLst>
              <a:path h="722863" w="7638609">
                <a:moveTo>
                  <a:pt x="0" y="0"/>
                </a:moveTo>
                <a:lnTo>
                  <a:pt x="7638609" y="0"/>
                </a:lnTo>
                <a:lnTo>
                  <a:pt x="7638609" y="722863"/>
                </a:lnTo>
                <a:lnTo>
                  <a:pt x="0" y="7228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26114" y="2593696"/>
            <a:ext cx="9564657" cy="905130"/>
          </a:xfrm>
          <a:custGeom>
            <a:avLst/>
            <a:gdLst/>
            <a:ahLst/>
            <a:cxnLst/>
            <a:rect r="r" b="b" t="t" l="l"/>
            <a:pathLst>
              <a:path h="905130" w="9564657">
                <a:moveTo>
                  <a:pt x="0" y="0"/>
                </a:moveTo>
                <a:lnTo>
                  <a:pt x="9564657" y="0"/>
                </a:lnTo>
                <a:lnTo>
                  <a:pt x="9564657" y="905130"/>
                </a:lnTo>
                <a:lnTo>
                  <a:pt x="0" y="9051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43294" y="3498826"/>
            <a:ext cx="9335190" cy="988085"/>
          </a:xfrm>
          <a:custGeom>
            <a:avLst/>
            <a:gdLst/>
            <a:ahLst/>
            <a:cxnLst/>
            <a:rect r="r" b="b" t="t" l="l"/>
            <a:pathLst>
              <a:path h="988085" w="9335190">
                <a:moveTo>
                  <a:pt x="0" y="0"/>
                </a:moveTo>
                <a:lnTo>
                  <a:pt x="9335190" y="0"/>
                </a:lnTo>
                <a:lnTo>
                  <a:pt x="9335190" y="988085"/>
                </a:lnTo>
                <a:lnTo>
                  <a:pt x="0" y="9880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26114" y="4486911"/>
            <a:ext cx="9335190" cy="988085"/>
          </a:xfrm>
          <a:custGeom>
            <a:avLst/>
            <a:gdLst/>
            <a:ahLst/>
            <a:cxnLst/>
            <a:rect r="r" b="b" t="t" l="l"/>
            <a:pathLst>
              <a:path h="988085" w="9335190">
                <a:moveTo>
                  <a:pt x="0" y="0"/>
                </a:moveTo>
                <a:lnTo>
                  <a:pt x="9335190" y="0"/>
                </a:lnTo>
                <a:lnTo>
                  <a:pt x="9335190" y="988085"/>
                </a:lnTo>
                <a:lnTo>
                  <a:pt x="0" y="9880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26114" y="5574380"/>
            <a:ext cx="10663640" cy="933069"/>
          </a:xfrm>
          <a:custGeom>
            <a:avLst/>
            <a:gdLst/>
            <a:ahLst/>
            <a:cxnLst/>
            <a:rect r="r" b="b" t="t" l="l"/>
            <a:pathLst>
              <a:path h="933069" w="10663640">
                <a:moveTo>
                  <a:pt x="0" y="0"/>
                </a:moveTo>
                <a:lnTo>
                  <a:pt x="10663640" y="0"/>
                </a:lnTo>
                <a:lnTo>
                  <a:pt x="10663640" y="933069"/>
                </a:lnTo>
                <a:lnTo>
                  <a:pt x="0" y="9330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74933" y="6602699"/>
            <a:ext cx="3741990" cy="890950"/>
          </a:xfrm>
          <a:custGeom>
            <a:avLst/>
            <a:gdLst/>
            <a:ahLst/>
            <a:cxnLst/>
            <a:rect r="r" b="b" t="t" l="l"/>
            <a:pathLst>
              <a:path h="890950" w="3741990">
                <a:moveTo>
                  <a:pt x="0" y="0"/>
                </a:moveTo>
                <a:lnTo>
                  <a:pt x="3741990" y="0"/>
                </a:lnTo>
                <a:lnTo>
                  <a:pt x="3741990" y="890950"/>
                </a:lnTo>
                <a:lnTo>
                  <a:pt x="0" y="8909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23902" y="7493649"/>
            <a:ext cx="9740004" cy="629582"/>
          </a:xfrm>
          <a:custGeom>
            <a:avLst/>
            <a:gdLst/>
            <a:ahLst/>
            <a:cxnLst/>
            <a:rect r="r" b="b" t="t" l="l"/>
            <a:pathLst>
              <a:path h="629582" w="9740004">
                <a:moveTo>
                  <a:pt x="0" y="0"/>
                </a:moveTo>
                <a:lnTo>
                  <a:pt x="9740004" y="0"/>
                </a:lnTo>
                <a:lnTo>
                  <a:pt x="9740004" y="629582"/>
                </a:lnTo>
                <a:lnTo>
                  <a:pt x="0" y="6295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64731" y="8151806"/>
            <a:ext cx="11301259" cy="692202"/>
          </a:xfrm>
          <a:custGeom>
            <a:avLst/>
            <a:gdLst/>
            <a:ahLst/>
            <a:cxnLst/>
            <a:rect r="r" b="b" t="t" l="l"/>
            <a:pathLst>
              <a:path h="692202" w="11301259">
                <a:moveTo>
                  <a:pt x="0" y="0"/>
                </a:moveTo>
                <a:lnTo>
                  <a:pt x="11301259" y="0"/>
                </a:lnTo>
                <a:lnTo>
                  <a:pt x="11301259" y="692202"/>
                </a:lnTo>
                <a:lnTo>
                  <a:pt x="0" y="6922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158" y="654057"/>
            <a:ext cx="5314633" cy="1068949"/>
          </a:xfrm>
          <a:custGeom>
            <a:avLst/>
            <a:gdLst/>
            <a:ahLst/>
            <a:cxnLst/>
            <a:rect r="r" b="b" t="t" l="l"/>
            <a:pathLst>
              <a:path h="1068949" w="5314633">
                <a:moveTo>
                  <a:pt x="0" y="0"/>
                </a:moveTo>
                <a:lnTo>
                  <a:pt x="5314634" y="0"/>
                </a:lnTo>
                <a:lnTo>
                  <a:pt x="5314634" y="1068949"/>
                </a:lnTo>
                <a:lnTo>
                  <a:pt x="0" y="106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7357" y="1723006"/>
            <a:ext cx="8168712" cy="742610"/>
          </a:xfrm>
          <a:custGeom>
            <a:avLst/>
            <a:gdLst/>
            <a:ahLst/>
            <a:cxnLst/>
            <a:rect r="r" b="b" t="t" l="l"/>
            <a:pathLst>
              <a:path h="742610" w="8168712">
                <a:moveTo>
                  <a:pt x="0" y="0"/>
                </a:moveTo>
                <a:lnTo>
                  <a:pt x="8168712" y="0"/>
                </a:lnTo>
                <a:lnTo>
                  <a:pt x="8168712" y="742610"/>
                </a:lnTo>
                <a:lnTo>
                  <a:pt x="0" y="742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40493" y="2465616"/>
            <a:ext cx="11208917" cy="1133976"/>
          </a:xfrm>
          <a:custGeom>
            <a:avLst/>
            <a:gdLst/>
            <a:ahLst/>
            <a:cxnLst/>
            <a:rect r="r" b="b" t="t" l="l"/>
            <a:pathLst>
              <a:path h="1133976" w="11208917">
                <a:moveTo>
                  <a:pt x="0" y="0"/>
                </a:moveTo>
                <a:lnTo>
                  <a:pt x="11208917" y="0"/>
                </a:lnTo>
                <a:lnTo>
                  <a:pt x="11208917" y="1133976"/>
                </a:lnTo>
                <a:lnTo>
                  <a:pt x="0" y="1133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07357" y="3789842"/>
            <a:ext cx="5299077" cy="1353658"/>
          </a:xfrm>
          <a:custGeom>
            <a:avLst/>
            <a:gdLst/>
            <a:ahLst/>
            <a:cxnLst/>
            <a:rect r="r" b="b" t="t" l="l"/>
            <a:pathLst>
              <a:path h="1353658" w="5299077">
                <a:moveTo>
                  <a:pt x="0" y="0"/>
                </a:moveTo>
                <a:lnTo>
                  <a:pt x="5299077" y="0"/>
                </a:lnTo>
                <a:lnTo>
                  <a:pt x="5299077" y="1353658"/>
                </a:lnTo>
                <a:lnTo>
                  <a:pt x="0" y="1353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961299" y="5762625"/>
            <a:ext cx="10110241" cy="3150218"/>
            <a:chOff x="0" y="0"/>
            <a:chExt cx="13480321" cy="42002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53870" cy="750006"/>
            </a:xfrm>
            <a:custGeom>
              <a:avLst/>
              <a:gdLst/>
              <a:ahLst/>
              <a:cxnLst/>
              <a:rect r="r" b="b" t="t" l="l"/>
              <a:pathLst>
                <a:path h="750006" w="3153870">
                  <a:moveTo>
                    <a:pt x="0" y="0"/>
                  </a:moveTo>
                  <a:lnTo>
                    <a:pt x="3153870" y="0"/>
                  </a:lnTo>
                  <a:lnTo>
                    <a:pt x="3153870" y="750006"/>
                  </a:lnTo>
                  <a:lnTo>
                    <a:pt x="0" y="7500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42759" y="813575"/>
              <a:ext cx="12237562" cy="3386715"/>
            </a:xfrm>
            <a:custGeom>
              <a:avLst/>
              <a:gdLst/>
              <a:ahLst/>
              <a:cxnLst/>
              <a:rect r="r" b="b" t="t" l="l"/>
              <a:pathLst>
                <a:path h="3386715" w="12237562">
                  <a:moveTo>
                    <a:pt x="0" y="0"/>
                  </a:moveTo>
                  <a:lnTo>
                    <a:pt x="12237562" y="0"/>
                  </a:lnTo>
                  <a:lnTo>
                    <a:pt x="12237562" y="3386715"/>
                  </a:lnTo>
                  <a:lnTo>
                    <a:pt x="0" y="338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65115" y="5724525"/>
            <a:ext cx="6668390" cy="2611870"/>
            <a:chOff x="0" y="0"/>
            <a:chExt cx="8891186" cy="34824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12692" cy="975055"/>
            </a:xfrm>
            <a:custGeom>
              <a:avLst/>
              <a:gdLst/>
              <a:ahLst/>
              <a:cxnLst/>
              <a:rect r="r" b="b" t="t" l="l"/>
              <a:pathLst>
                <a:path h="975055" w="3412692">
                  <a:moveTo>
                    <a:pt x="0" y="0"/>
                  </a:moveTo>
                  <a:lnTo>
                    <a:pt x="3412692" y="0"/>
                  </a:lnTo>
                  <a:lnTo>
                    <a:pt x="3412692" y="975055"/>
                  </a:lnTo>
                  <a:lnTo>
                    <a:pt x="0" y="975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34562" y="864375"/>
              <a:ext cx="7956625" cy="2618118"/>
            </a:xfrm>
            <a:custGeom>
              <a:avLst/>
              <a:gdLst/>
              <a:ahLst/>
              <a:cxnLst/>
              <a:rect r="r" b="b" t="t" l="l"/>
              <a:pathLst>
                <a:path h="2618118" w="7956625">
                  <a:moveTo>
                    <a:pt x="0" y="0"/>
                  </a:moveTo>
                  <a:lnTo>
                    <a:pt x="7956624" y="0"/>
                  </a:lnTo>
                  <a:lnTo>
                    <a:pt x="7956624" y="2618119"/>
                  </a:lnTo>
                  <a:lnTo>
                    <a:pt x="0" y="2618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158" y="654057"/>
            <a:ext cx="5314633" cy="1068949"/>
          </a:xfrm>
          <a:custGeom>
            <a:avLst/>
            <a:gdLst/>
            <a:ahLst/>
            <a:cxnLst/>
            <a:rect r="r" b="b" t="t" l="l"/>
            <a:pathLst>
              <a:path h="1068949" w="5314633">
                <a:moveTo>
                  <a:pt x="0" y="0"/>
                </a:moveTo>
                <a:lnTo>
                  <a:pt x="5314634" y="0"/>
                </a:lnTo>
                <a:lnTo>
                  <a:pt x="5314634" y="1068949"/>
                </a:lnTo>
                <a:lnTo>
                  <a:pt x="0" y="106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07357" y="1723006"/>
            <a:ext cx="8168712" cy="742610"/>
          </a:xfrm>
          <a:custGeom>
            <a:avLst/>
            <a:gdLst/>
            <a:ahLst/>
            <a:cxnLst/>
            <a:rect r="r" b="b" t="t" l="l"/>
            <a:pathLst>
              <a:path h="742610" w="8168712">
                <a:moveTo>
                  <a:pt x="0" y="0"/>
                </a:moveTo>
                <a:lnTo>
                  <a:pt x="8168712" y="0"/>
                </a:lnTo>
                <a:lnTo>
                  <a:pt x="8168712" y="742610"/>
                </a:lnTo>
                <a:lnTo>
                  <a:pt x="0" y="7426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32952" y="2465616"/>
            <a:ext cx="6819455" cy="1948416"/>
          </a:xfrm>
          <a:custGeom>
            <a:avLst/>
            <a:gdLst/>
            <a:ahLst/>
            <a:cxnLst/>
            <a:rect r="r" b="b" t="t" l="l"/>
            <a:pathLst>
              <a:path h="1948416" w="6819455">
                <a:moveTo>
                  <a:pt x="0" y="0"/>
                </a:moveTo>
                <a:lnTo>
                  <a:pt x="6819455" y="0"/>
                </a:lnTo>
                <a:lnTo>
                  <a:pt x="6819455" y="1948416"/>
                </a:lnTo>
                <a:lnTo>
                  <a:pt x="0" y="1948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9352407" y="3984297"/>
            <a:ext cx="8449156" cy="5247774"/>
            <a:chOff x="0" y="0"/>
            <a:chExt cx="11265541" cy="69970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64883" y="973256"/>
              <a:ext cx="10300658" cy="6023777"/>
            </a:xfrm>
            <a:custGeom>
              <a:avLst/>
              <a:gdLst/>
              <a:ahLst/>
              <a:cxnLst/>
              <a:rect r="r" b="b" t="t" l="l"/>
              <a:pathLst>
                <a:path h="6023777" w="10300658">
                  <a:moveTo>
                    <a:pt x="0" y="0"/>
                  </a:moveTo>
                  <a:lnTo>
                    <a:pt x="10300658" y="0"/>
                  </a:lnTo>
                  <a:lnTo>
                    <a:pt x="10300658" y="6023777"/>
                  </a:lnTo>
                  <a:lnTo>
                    <a:pt x="0" y="6023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79797" cy="947269"/>
            </a:xfrm>
            <a:custGeom>
              <a:avLst/>
              <a:gdLst/>
              <a:ahLst/>
              <a:cxnLst/>
              <a:rect r="r" b="b" t="t" l="l"/>
              <a:pathLst>
                <a:path h="947269" w="2579797">
                  <a:moveTo>
                    <a:pt x="0" y="0"/>
                  </a:moveTo>
                  <a:lnTo>
                    <a:pt x="2579797" y="0"/>
                  </a:lnTo>
                  <a:lnTo>
                    <a:pt x="2579797" y="947269"/>
                  </a:lnTo>
                  <a:lnTo>
                    <a:pt x="0" y="947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319831" y="7521445"/>
            <a:ext cx="4381741" cy="1259715"/>
            <a:chOff x="0" y="0"/>
            <a:chExt cx="1154039" cy="33177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4039" cy="331777"/>
            </a:xfrm>
            <a:custGeom>
              <a:avLst/>
              <a:gdLst/>
              <a:ahLst/>
              <a:cxnLst/>
              <a:rect r="r" b="b" t="t" l="l"/>
              <a:pathLst>
                <a:path h="331777" w="1154039">
                  <a:moveTo>
                    <a:pt x="0" y="0"/>
                  </a:moveTo>
                  <a:lnTo>
                    <a:pt x="1154039" y="0"/>
                  </a:lnTo>
                  <a:lnTo>
                    <a:pt x="1154039" y="331777"/>
                  </a:lnTo>
                  <a:lnTo>
                    <a:pt x="0" y="3317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54039" cy="360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5925" y="3984297"/>
            <a:ext cx="9276998" cy="5431425"/>
            <a:chOff x="0" y="0"/>
            <a:chExt cx="12369331" cy="72419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73458" cy="973256"/>
            </a:xfrm>
            <a:custGeom>
              <a:avLst/>
              <a:gdLst/>
              <a:ahLst/>
              <a:cxnLst/>
              <a:rect r="r" b="b" t="t" l="l"/>
              <a:pathLst>
                <a:path h="973256" w="2073458">
                  <a:moveTo>
                    <a:pt x="0" y="0"/>
                  </a:moveTo>
                  <a:lnTo>
                    <a:pt x="2073458" y="0"/>
                  </a:lnTo>
                  <a:lnTo>
                    <a:pt x="2073458" y="973256"/>
                  </a:lnTo>
                  <a:lnTo>
                    <a:pt x="0" y="9732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485645" y="973256"/>
              <a:ext cx="11883687" cy="6268645"/>
            </a:xfrm>
            <a:custGeom>
              <a:avLst/>
              <a:gdLst/>
              <a:ahLst/>
              <a:cxnLst/>
              <a:rect r="r" b="b" t="t" l="l"/>
              <a:pathLst>
                <a:path h="6268645" w="11883687">
                  <a:moveTo>
                    <a:pt x="0" y="0"/>
                  </a:moveTo>
                  <a:lnTo>
                    <a:pt x="11883686" y="0"/>
                  </a:lnTo>
                  <a:lnTo>
                    <a:pt x="11883686" y="6268644"/>
                  </a:lnTo>
                  <a:lnTo>
                    <a:pt x="0" y="6268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10158" y="6407673"/>
            <a:ext cx="8674527" cy="2071441"/>
            <a:chOff x="0" y="0"/>
            <a:chExt cx="2284649" cy="5455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84649" cy="545565"/>
            </a:xfrm>
            <a:custGeom>
              <a:avLst/>
              <a:gdLst/>
              <a:ahLst/>
              <a:cxnLst/>
              <a:rect r="r" b="b" t="t" l="l"/>
              <a:pathLst>
                <a:path h="545565" w="2284649">
                  <a:moveTo>
                    <a:pt x="0" y="0"/>
                  </a:moveTo>
                  <a:lnTo>
                    <a:pt x="2284649" y="0"/>
                  </a:lnTo>
                  <a:lnTo>
                    <a:pt x="2284649" y="545565"/>
                  </a:lnTo>
                  <a:lnTo>
                    <a:pt x="0" y="5455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2284649" cy="574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0158" y="654057"/>
            <a:ext cx="5314633" cy="1068949"/>
          </a:xfrm>
          <a:custGeom>
            <a:avLst/>
            <a:gdLst/>
            <a:ahLst/>
            <a:cxnLst/>
            <a:rect r="r" b="b" t="t" l="l"/>
            <a:pathLst>
              <a:path h="1068949" w="5314633">
                <a:moveTo>
                  <a:pt x="0" y="0"/>
                </a:moveTo>
                <a:lnTo>
                  <a:pt x="5314634" y="0"/>
                </a:lnTo>
                <a:lnTo>
                  <a:pt x="5314634" y="1068949"/>
                </a:lnTo>
                <a:lnTo>
                  <a:pt x="0" y="1068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6985" y="1723006"/>
            <a:ext cx="12820252" cy="6378075"/>
          </a:xfrm>
          <a:custGeom>
            <a:avLst/>
            <a:gdLst/>
            <a:ahLst/>
            <a:cxnLst/>
            <a:rect r="r" b="b" t="t" l="l"/>
            <a:pathLst>
              <a:path h="6378075" w="12820252">
                <a:moveTo>
                  <a:pt x="0" y="0"/>
                </a:moveTo>
                <a:lnTo>
                  <a:pt x="12820252" y="0"/>
                </a:lnTo>
                <a:lnTo>
                  <a:pt x="12820252" y="6378075"/>
                </a:lnTo>
                <a:lnTo>
                  <a:pt x="0" y="637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DAGyLH0k-ZQ</dc:identifier>
  <dcterms:modified xsi:type="dcterms:W3CDTF">2011-08-01T06:04:30Z</dcterms:modified>
  <cp:revision>1</cp:revision>
  <dc:title>MCP tutorial 2 - MCP Fundamentals</dc:title>
</cp:coreProperties>
</file>