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1870" y="2441672"/>
            <a:ext cx="6417778" cy="2474516"/>
          </a:xfrm>
          <a:custGeom>
            <a:avLst/>
            <a:gdLst/>
            <a:ahLst/>
            <a:cxnLst/>
            <a:rect r="r" b="b" t="t" l="l"/>
            <a:pathLst>
              <a:path h="2474516" w="6417778">
                <a:moveTo>
                  <a:pt x="0" y="0"/>
                </a:moveTo>
                <a:lnTo>
                  <a:pt x="6417778" y="0"/>
                </a:lnTo>
                <a:lnTo>
                  <a:pt x="6417778" y="2474516"/>
                </a:lnTo>
                <a:lnTo>
                  <a:pt x="0" y="2474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1185" y="1538126"/>
            <a:ext cx="7737109" cy="747167"/>
          </a:xfrm>
          <a:custGeom>
            <a:avLst/>
            <a:gdLst/>
            <a:ahLst/>
            <a:cxnLst/>
            <a:rect r="r" b="b" t="t" l="l"/>
            <a:pathLst>
              <a:path h="747167" w="7737109">
                <a:moveTo>
                  <a:pt x="0" y="0"/>
                </a:moveTo>
                <a:lnTo>
                  <a:pt x="7737109" y="0"/>
                </a:lnTo>
                <a:lnTo>
                  <a:pt x="7737109" y="747167"/>
                </a:lnTo>
                <a:lnTo>
                  <a:pt x="0" y="747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0670" y="5143500"/>
            <a:ext cx="5323702" cy="771092"/>
          </a:xfrm>
          <a:custGeom>
            <a:avLst/>
            <a:gdLst/>
            <a:ahLst/>
            <a:cxnLst/>
            <a:rect r="r" b="b" t="t" l="l"/>
            <a:pathLst>
              <a:path h="771092" w="5323702">
                <a:moveTo>
                  <a:pt x="0" y="0"/>
                </a:moveTo>
                <a:lnTo>
                  <a:pt x="5323703" y="0"/>
                </a:lnTo>
                <a:lnTo>
                  <a:pt x="5323703" y="771092"/>
                </a:lnTo>
                <a:lnTo>
                  <a:pt x="0" y="771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23" y="2577927"/>
            <a:ext cx="8723997" cy="7291352"/>
          </a:xfrm>
          <a:custGeom>
            <a:avLst/>
            <a:gdLst/>
            <a:ahLst/>
            <a:cxnLst/>
            <a:rect r="r" b="b" t="t" l="l"/>
            <a:pathLst>
              <a:path h="7291352" w="8723997">
                <a:moveTo>
                  <a:pt x="0" y="0"/>
                </a:moveTo>
                <a:lnTo>
                  <a:pt x="8723997" y="0"/>
                </a:lnTo>
                <a:lnTo>
                  <a:pt x="8723997" y="7291352"/>
                </a:lnTo>
                <a:lnTo>
                  <a:pt x="0" y="7291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421" y="1538126"/>
            <a:ext cx="7490185" cy="723322"/>
          </a:xfrm>
          <a:custGeom>
            <a:avLst/>
            <a:gdLst/>
            <a:ahLst/>
            <a:cxnLst/>
            <a:rect r="r" b="b" t="t" l="l"/>
            <a:pathLst>
              <a:path h="723322" w="7490185">
                <a:moveTo>
                  <a:pt x="0" y="0"/>
                </a:moveTo>
                <a:lnTo>
                  <a:pt x="7490186" y="0"/>
                </a:lnTo>
                <a:lnTo>
                  <a:pt x="7490186" y="723321"/>
                </a:lnTo>
                <a:lnTo>
                  <a:pt x="0" y="723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52956" y="2991101"/>
            <a:ext cx="11301259" cy="3898934"/>
          </a:xfrm>
          <a:custGeom>
            <a:avLst/>
            <a:gdLst/>
            <a:ahLst/>
            <a:cxnLst/>
            <a:rect r="r" b="b" t="t" l="l"/>
            <a:pathLst>
              <a:path h="3898934" w="11301259">
                <a:moveTo>
                  <a:pt x="0" y="0"/>
                </a:moveTo>
                <a:lnTo>
                  <a:pt x="11301259" y="0"/>
                </a:lnTo>
                <a:lnTo>
                  <a:pt x="11301259" y="3898934"/>
                </a:lnTo>
                <a:lnTo>
                  <a:pt x="0" y="3898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53301" y="3319468"/>
            <a:ext cx="2392375" cy="247701"/>
            <a:chOff x="0" y="0"/>
            <a:chExt cx="630090" cy="652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0090" cy="65238"/>
            </a:xfrm>
            <a:custGeom>
              <a:avLst/>
              <a:gdLst/>
              <a:ahLst/>
              <a:cxnLst/>
              <a:rect r="r" b="b" t="t" l="l"/>
              <a:pathLst>
                <a:path h="65238" w="630090">
                  <a:moveTo>
                    <a:pt x="0" y="0"/>
                  </a:moveTo>
                  <a:lnTo>
                    <a:pt x="630090" y="0"/>
                  </a:lnTo>
                  <a:lnTo>
                    <a:pt x="630090" y="65238"/>
                  </a:lnTo>
                  <a:lnTo>
                    <a:pt x="0" y="652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30090" cy="93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60918" y="3567169"/>
            <a:ext cx="3506800" cy="2105076"/>
            <a:chOff x="0" y="0"/>
            <a:chExt cx="923602" cy="5544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23601" cy="554423"/>
            </a:xfrm>
            <a:custGeom>
              <a:avLst/>
              <a:gdLst/>
              <a:ahLst/>
              <a:cxnLst/>
              <a:rect r="r" b="b" t="t" l="l"/>
              <a:pathLst>
                <a:path h="554423" w="923601">
                  <a:moveTo>
                    <a:pt x="0" y="0"/>
                  </a:moveTo>
                  <a:lnTo>
                    <a:pt x="923601" y="0"/>
                  </a:lnTo>
                  <a:lnTo>
                    <a:pt x="923601" y="554423"/>
                  </a:lnTo>
                  <a:lnTo>
                    <a:pt x="0" y="554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923602" cy="582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60918" y="7453421"/>
            <a:ext cx="5645387" cy="450403"/>
            <a:chOff x="0" y="0"/>
            <a:chExt cx="1486851" cy="1186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6851" cy="118625"/>
            </a:xfrm>
            <a:custGeom>
              <a:avLst/>
              <a:gdLst/>
              <a:ahLst/>
              <a:cxnLst/>
              <a:rect r="r" b="b" t="t" l="l"/>
              <a:pathLst>
                <a:path h="118625" w="1486851">
                  <a:moveTo>
                    <a:pt x="0" y="0"/>
                  </a:moveTo>
                  <a:lnTo>
                    <a:pt x="1486851" y="0"/>
                  </a:lnTo>
                  <a:lnTo>
                    <a:pt x="1486851" y="118625"/>
                  </a:lnTo>
                  <a:lnTo>
                    <a:pt x="0" y="118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486851" cy="14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38126"/>
            <a:ext cx="7792201" cy="741644"/>
          </a:xfrm>
          <a:custGeom>
            <a:avLst/>
            <a:gdLst/>
            <a:ahLst/>
            <a:cxnLst/>
            <a:rect r="r" b="b" t="t" l="l"/>
            <a:pathLst>
              <a:path h="741644" w="7792201">
                <a:moveTo>
                  <a:pt x="0" y="0"/>
                </a:moveTo>
                <a:lnTo>
                  <a:pt x="7792201" y="0"/>
                </a:lnTo>
                <a:lnTo>
                  <a:pt x="7792201" y="741643"/>
                </a:lnTo>
                <a:lnTo>
                  <a:pt x="0" y="741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5601" y="2532224"/>
            <a:ext cx="7408399" cy="2799038"/>
          </a:xfrm>
          <a:custGeom>
            <a:avLst/>
            <a:gdLst/>
            <a:ahLst/>
            <a:cxnLst/>
            <a:rect r="r" b="b" t="t" l="l"/>
            <a:pathLst>
              <a:path h="2799038" w="7408399">
                <a:moveTo>
                  <a:pt x="0" y="0"/>
                </a:moveTo>
                <a:lnTo>
                  <a:pt x="7408399" y="0"/>
                </a:lnTo>
                <a:lnTo>
                  <a:pt x="7408399" y="2799038"/>
                </a:lnTo>
                <a:lnTo>
                  <a:pt x="0" y="2799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0155" y="5470499"/>
            <a:ext cx="9244792" cy="3270345"/>
          </a:xfrm>
          <a:custGeom>
            <a:avLst/>
            <a:gdLst/>
            <a:ahLst/>
            <a:cxnLst/>
            <a:rect r="r" b="b" t="t" l="l"/>
            <a:pathLst>
              <a:path h="3270345" w="9244792">
                <a:moveTo>
                  <a:pt x="0" y="0"/>
                </a:moveTo>
                <a:lnTo>
                  <a:pt x="9244792" y="0"/>
                </a:lnTo>
                <a:lnTo>
                  <a:pt x="9244792" y="3270345"/>
                </a:lnTo>
                <a:lnTo>
                  <a:pt x="0" y="32703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036" y="2489156"/>
            <a:ext cx="11013734" cy="3279370"/>
          </a:xfrm>
          <a:custGeom>
            <a:avLst/>
            <a:gdLst/>
            <a:ahLst/>
            <a:cxnLst/>
            <a:rect r="r" b="b" t="t" l="l"/>
            <a:pathLst>
              <a:path h="3279370" w="11013734">
                <a:moveTo>
                  <a:pt x="0" y="0"/>
                </a:moveTo>
                <a:lnTo>
                  <a:pt x="11013734" y="0"/>
                </a:lnTo>
                <a:lnTo>
                  <a:pt x="11013734" y="3279371"/>
                </a:lnTo>
                <a:lnTo>
                  <a:pt x="0" y="3279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538126"/>
            <a:ext cx="7792201" cy="741644"/>
          </a:xfrm>
          <a:custGeom>
            <a:avLst/>
            <a:gdLst/>
            <a:ahLst/>
            <a:cxnLst/>
            <a:rect r="r" b="b" t="t" l="l"/>
            <a:pathLst>
              <a:path h="741644" w="7792201">
                <a:moveTo>
                  <a:pt x="0" y="0"/>
                </a:moveTo>
                <a:lnTo>
                  <a:pt x="7792201" y="0"/>
                </a:lnTo>
                <a:lnTo>
                  <a:pt x="7792201" y="741643"/>
                </a:lnTo>
                <a:lnTo>
                  <a:pt x="0" y="741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96398" y="5978077"/>
            <a:ext cx="9708153" cy="3889313"/>
          </a:xfrm>
          <a:custGeom>
            <a:avLst/>
            <a:gdLst/>
            <a:ahLst/>
            <a:cxnLst/>
            <a:rect r="r" b="b" t="t" l="l"/>
            <a:pathLst>
              <a:path h="3889313" w="9708153">
                <a:moveTo>
                  <a:pt x="0" y="0"/>
                </a:moveTo>
                <a:lnTo>
                  <a:pt x="9708152" y="0"/>
                </a:lnTo>
                <a:lnTo>
                  <a:pt x="9708152" y="3889313"/>
                </a:lnTo>
                <a:lnTo>
                  <a:pt x="0" y="3889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18" r="0" b="-241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538126"/>
            <a:ext cx="8762562" cy="775448"/>
          </a:xfrm>
          <a:custGeom>
            <a:avLst/>
            <a:gdLst/>
            <a:ahLst/>
            <a:cxnLst/>
            <a:rect r="r" b="b" t="t" l="l"/>
            <a:pathLst>
              <a:path h="775448" w="8762562">
                <a:moveTo>
                  <a:pt x="0" y="0"/>
                </a:moveTo>
                <a:lnTo>
                  <a:pt x="8762562" y="0"/>
                </a:lnTo>
                <a:lnTo>
                  <a:pt x="8762562" y="775448"/>
                </a:lnTo>
                <a:lnTo>
                  <a:pt x="0" y="77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23129" y="2313574"/>
            <a:ext cx="9010341" cy="4612118"/>
          </a:xfrm>
          <a:custGeom>
            <a:avLst/>
            <a:gdLst/>
            <a:ahLst/>
            <a:cxnLst/>
            <a:rect r="r" b="b" t="t" l="l"/>
            <a:pathLst>
              <a:path h="4612118" w="9010341">
                <a:moveTo>
                  <a:pt x="0" y="0"/>
                </a:moveTo>
                <a:lnTo>
                  <a:pt x="9010341" y="0"/>
                </a:lnTo>
                <a:lnTo>
                  <a:pt x="9010341" y="4612118"/>
                </a:lnTo>
                <a:lnTo>
                  <a:pt x="0" y="4612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07984" y="7134635"/>
            <a:ext cx="7036016" cy="1191176"/>
          </a:xfrm>
          <a:custGeom>
            <a:avLst/>
            <a:gdLst/>
            <a:ahLst/>
            <a:cxnLst/>
            <a:rect r="r" b="b" t="t" l="l"/>
            <a:pathLst>
              <a:path h="1191176" w="7036016">
                <a:moveTo>
                  <a:pt x="0" y="0"/>
                </a:moveTo>
                <a:lnTo>
                  <a:pt x="7036016" y="0"/>
                </a:lnTo>
                <a:lnTo>
                  <a:pt x="7036016" y="1191177"/>
                </a:lnTo>
                <a:lnTo>
                  <a:pt x="0" y="1191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46084" y="8325812"/>
            <a:ext cx="9705997" cy="1043395"/>
          </a:xfrm>
          <a:custGeom>
            <a:avLst/>
            <a:gdLst/>
            <a:ahLst/>
            <a:cxnLst/>
            <a:rect r="r" b="b" t="t" l="l"/>
            <a:pathLst>
              <a:path h="1043395" w="9705997">
                <a:moveTo>
                  <a:pt x="0" y="0"/>
                </a:moveTo>
                <a:lnTo>
                  <a:pt x="9705997" y="0"/>
                </a:lnTo>
                <a:lnTo>
                  <a:pt x="9705997" y="1043394"/>
                </a:lnTo>
                <a:lnTo>
                  <a:pt x="0" y="10433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7720" y="1538126"/>
            <a:ext cx="9100764" cy="832750"/>
          </a:xfrm>
          <a:custGeom>
            <a:avLst/>
            <a:gdLst/>
            <a:ahLst/>
            <a:cxnLst/>
            <a:rect r="r" b="b" t="t" l="l"/>
            <a:pathLst>
              <a:path h="832750" w="9100764">
                <a:moveTo>
                  <a:pt x="0" y="0"/>
                </a:moveTo>
                <a:lnTo>
                  <a:pt x="9100764" y="0"/>
                </a:lnTo>
                <a:lnTo>
                  <a:pt x="9100764" y="832749"/>
                </a:lnTo>
                <a:lnTo>
                  <a:pt x="0" y="832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3104" y="2370875"/>
            <a:ext cx="6432735" cy="4169619"/>
          </a:xfrm>
          <a:custGeom>
            <a:avLst/>
            <a:gdLst/>
            <a:ahLst/>
            <a:cxnLst/>
            <a:rect r="r" b="b" t="t" l="l"/>
            <a:pathLst>
              <a:path h="4169619" w="6432735">
                <a:moveTo>
                  <a:pt x="0" y="0"/>
                </a:moveTo>
                <a:lnTo>
                  <a:pt x="6432736" y="0"/>
                </a:lnTo>
                <a:lnTo>
                  <a:pt x="6432736" y="4169620"/>
                </a:lnTo>
                <a:lnTo>
                  <a:pt x="0" y="416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71155" y="6757872"/>
            <a:ext cx="7017172" cy="902377"/>
          </a:xfrm>
          <a:custGeom>
            <a:avLst/>
            <a:gdLst/>
            <a:ahLst/>
            <a:cxnLst/>
            <a:rect r="r" b="b" t="t" l="l"/>
            <a:pathLst>
              <a:path h="902377" w="7017172">
                <a:moveTo>
                  <a:pt x="0" y="0"/>
                </a:moveTo>
                <a:lnTo>
                  <a:pt x="7017172" y="0"/>
                </a:lnTo>
                <a:lnTo>
                  <a:pt x="7017172" y="902378"/>
                </a:lnTo>
                <a:lnTo>
                  <a:pt x="0" y="902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1161" y="2196891"/>
            <a:ext cx="9466032" cy="5502218"/>
          </a:xfrm>
          <a:custGeom>
            <a:avLst/>
            <a:gdLst/>
            <a:ahLst/>
            <a:cxnLst/>
            <a:rect r="r" b="b" t="t" l="l"/>
            <a:pathLst>
              <a:path h="5502218" w="9466032">
                <a:moveTo>
                  <a:pt x="0" y="0"/>
                </a:moveTo>
                <a:lnTo>
                  <a:pt x="9466031" y="0"/>
                </a:lnTo>
                <a:lnTo>
                  <a:pt x="9466031" y="5502218"/>
                </a:lnTo>
                <a:lnTo>
                  <a:pt x="0" y="5502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7622" y="1387305"/>
            <a:ext cx="7391874" cy="809586"/>
          </a:xfrm>
          <a:custGeom>
            <a:avLst/>
            <a:gdLst/>
            <a:ahLst/>
            <a:cxnLst/>
            <a:rect r="r" b="b" t="t" l="l"/>
            <a:pathLst>
              <a:path h="809586" w="7391874">
                <a:moveTo>
                  <a:pt x="0" y="0"/>
                </a:moveTo>
                <a:lnTo>
                  <a:pt x="7391874" y="0"/>
                </a:lnTo>
                <a:lnTo>
                  <a:pt x="7391874" y="809586"/>
                </a:lnTo>
                <a:lnTo>
                  <a:pt x="0" y="809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1161" y="7699109"/>
            <a:ext cx="10882632" cy="1921414"/>
          </a:xfrm>
          <a:custGeom>
            <a:avLst/>
            <a:gdLst/>
            <a:ahLst/>
            <a:cxnLst/>
            <a:rect r="r" b="b" t="t" l="l"/>
            <a:pathLst>
              <a:path h="1921414" w="10882632">
                <a:moveTo>
                  <a:pt x="0" y="0"/>
                </a:moveTo>
                <a:lnTo>
                  <a:pt x="10882631" y="0"/>
                </a:lnTo>
                <a:lnTo>
                  <a:pt x="10882631" y="1921414"/>
                </a:lnTo>
                <a:lnTo>
                  <a:pt x="0" y="1921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7758" y="1538126"/>
            <a:ext cx="10833228" cy="4579501"/>
          </a:xfrm>
          <a:custGeom>
            <a:avLst/>
            <a:gdLst/>
            <a:ahLst/>
            <a:cxnLst/>
            <a:rect r="r" b="b" t="t" l="l"/>
            <a:pathLst>
              <a:path h="4579501" w="10833228">
                <a:moveTo>
                  <a:pt x="0" y="0"/>
                </a:moveTo>
                <a:lnTo>
                  <a:pt x="10833229" y="0"/>
                </a:lnTo>
                <a:lnTo>
                  <a:pt x="10833229" y="4579501"/>
                </a:lnTo>
                <a:lnTo>
                  <a:pt x="0" y="457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469" y="519274"/>
            <a:ext cx="6363904" cy="1018852"/>
          </a:xfrm>
          <a:custGeom>
            <a:avLst/>
            <a:gdLst/>
            <a:ahLst/>
            <a:cxnLst/>
            <a:rect r="r" b="b" t="t" l="l"/>
            <a:pathLst>
              <a:path h="1018852" w="6363904">
                <a:moveTo>
                  <a:pt x="0" y="0"/>
                </a:moveTo>
                <a:lnTo>
                  <a:pt x="6363904" y="0"/>
                </a:lnTo>
                <a:lnTo>
                  <a:pt x="6363904" y="1018852"/>
                </a:lnTo>
                <a:lnTo>
                  <a:pt x="0" y="1018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DAGyLm88EYc</dc:identifier>
  <dcterms:modified xsi:type="dcterms:W3CDTF">2011-08-01T06:04:30Z</dcterms:modified>
  <cp:revision>1</cp:revision>
  <dc:title>MCP tutorial 3 - MCP basics in python</dc:title>
</cp:coreProperties>
</file>