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374" y="610801"/>
            <a:ext cx="8654626" cy="1083480"/>
          </a:xfrm>
          <a:custGeom>
            <a:avLst/>
            <a:gdLst/>
            <a:ahLst/>
            <a:cxnLst/>
            <a:rect r="r" b="b" t="t" l="l"/>
            <a:pathLst>
              <a:path h="1083480" w="8654626">
                <a:moveTo>
                  <a:pt x="0" y="0"/>
                </a:moveTo>
                <a:lnTo>
                  <a:pt x="8654626" y="0"/>
                </a:lnTo>
                <a:lnTo>
                  <a:pt x="8654626" y="1083480"/>
                </a:lnTo>
                <a:lnTo>
                  <a:pt x="0" y="1083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440654"/>
            <a:ext cx="4444110" cy="884043"/>
          </a:xfrm>
          <a:custGeom>
            <a:avLst/>
            <a:gdLst/>
            <a:ahLst/>
            <a:cxnLst/>
            <a:rect r="r" b="b" t="t" l="l"/>
            <a:pathLst>
              <a:path h="884043" w="4444110">
                <a:moveTo>
                  <a:pt x="0" y="0"/>
                </a:moveTo>
                <a:lnTo>
                  <a:pt x="4444110" y="0"/>
                </a:lnTo>
                <a:lnTo>
                  <a:pt x="4444110" y="884043"/>
                </a:lnTo>
                <a:lnTo>
                  <a:pt x="0" y="8840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1652" y="2381847"/>
            <a:ext cx="9111914" cy="2599576"/>
          </a:xfrm>
          <a:custGeom>
            <a:avLst/>
            <a:gdLst/>
            <a:ahLst/>
            <a:cxnLst/>
            <a:rect r="r" b="b" t="t" l="l"/>
            <a:pathLst>
              <a:path h="2599576" w="9111914">
                <a:moveTo>
                  <a:pt x="0" y="0"/>
                </a:moveTo>
                <a:lnTo>
                  <a:pt x="9111914" y="0"/>
                </a:lnTo>
                <a:lnTo>
                  <a:pt x="9111914" y="2599576"/>
                </a:lnTo>
                <a:lnTo>
                  <a:pt x="0" y="2599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1652" y="5498752"/>
            <a:ext cx="11301259" cy="3941314"/>
          </a:xfrm>
          <a:custGeom>
            <a:avLst/>
            <a:gdLst/>
            <a:ahLst/>
            <a:cxnLst/>
            <a:rect r="r" b="b" t="t" l="l"/>
            <a:pathLst>
              <a:path h="3941314" w="11301259">
                <a:moveTo>
                  <a:pt x="0" y="0"/>
                </a:moveTo>
                <a:lnTo>
                  <a:pt x="11301259" y="0"/>
                </a:lnTo>
                <a:lnTo>
                  <a:pt x="11301259" y="3941315"/>
                </a:lnTo>
                <a:lnTo>
                  <a:pt x="0" y="39413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1125" y="2362484"/>
            <a:ext cx="6631954" cy="3422944"/>
          </a:xfrm>
          <a:custGeom>
            <a:avLst/>
            <a:gdLst/>
            <a:ahLst/>
            <a:cxnLst/>
            <a:rect r="r" b="b" t="t" l="l"/>
            <a:pathLst>
              <a:path h="3422944" w="6631954">
                <a:moveTo>
                  <a:pt x="0" y="0"/>
                </a:moveTo>
                <a:lnTo>
                  <a:pt x="6631953" y="0"/>
                </a:lnTo>
                <a:lnTo>
                  <a:pt x="6631953" y="3422944"/>
                </a:lnTo>
                <a:lnTo>
                  <a:pt x="0" y="3422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374" y="610801"/>
            <a:ext cx="8654626" cy="1083480"/>
          </a:xfrm>
          <a:custGeom>
            <a:avLst/>
            <a:gdLst/>
            <a:ahLst/>
            <a:cxnLst/>
            <a:rect r="r" b="b" t="t" l="l"/>
            <a:pathLst>
              <a:path h="1083480" w="8654626">
                <a:moveTo>
                  <a:pt x="0" y="0"/>
                </a:moveTo>
                <a:lnTo>
                  <a:pt x="8654626" y="0"/>
                </a:lnTo>
                <a:lnTo>
                  <a:pt x="8654626" y="1083480"/>
                </a:lnTo>
                <a:lnTo>
                  <a:pt x="0" y="108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8818" y="1495004"/>
            <a:ext cx="3909159" cy="710756"/>
          </a:xfrm>
          <a:custGeom>
            <a:avLst/>
            <a:gdLst/>
            <a:ahLst/>
            <a:cxnLst/>
            <a:rect r="r" b="b" t="t" l="l"/>
            <a:pathLst>
              <a:path h="710756" w="3909159">
                <a:moveTo>
                  <a:pt x="0" y="0"/>
                </a:moveTo>
                <a:lnTo>
                  <a:pt x="3909160" y="0"/>
                </a:lnTo>
                <a:lnTo>
                  <a:pt x="3909160" y="710756"/>
                </a:lnTo>
                <a:lnTo>
                  <a:pt x="0" y="710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1125" y="5937828"/>
            <a:ext cx="9018923" cy="3889411"/>
          </a:xfrm>
          <a:custGeom>
            <a:avLst/>
            <a:gdLst/>
            <a:ahLst/>
            <a:cxnLst/>
            <a:rect r="r" b="b" t="t" l="l"/>
            <a:pathLst>
              <a:path h="3889411" w="9018923">
                <a:moveTo>
                  <a:pt x="0" y="0"/>
                </a:moveTo>
                <a:lnTo>
                  <a:pt x="9018923" y="0"/>
                </a:lnTo>
                <a:lnTo>
                  <a:pt x="9018923" y="3889410"/>
                </a:lnTo>
                <a:lnTo>
                  <a:pt x="0" y="3889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0417" y="2204954"/>
            <a:ext cx="6686782" cy="3139027"/>
          </a:xfrm>
          <a:custGeom>
            <a:avLst/>
            <a:gdLst/>
            <a:ahLst/>
            <a:cxnLst/>
            <a:rect r="r" b="b" t="t" l="l"/>
            <a:pathLst>
              <a:path h="3139027" w="6686782">
                <a:moveTo>
                  <a:pt x="0" y="0"/>
                </a:moveTo>
                <a:lnTo>
                  <a:pt x="6686782" y="0"/>
                </a:lnTo>
                <a:lnTo>
                  <a:pt x="6686782" y="3139027"/>
                </a:lnTo>
                <a:lnTo>
                  <a:pt x="0" y="31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374" y="610801"/>
            <a:ext cx="8654626" cy="1083480"/>
          </a:xfrm>
          <a:custGeom>
            <a:avLst/>
            <a:gdLst/>
            <a:ahLst/>
            <a:cxnLst/>
            <a:rect r="r" b="b" t="t" l="l"/>
            <a:pathLst>
              <a:path h="1083480" w="8654626">
                <a:moveTo>
                  <a:pt x="0" y="0"/>
                </a:moveTo>
                <a:lnTo>
                  <a:pt x="8654626" y="0"/>
                </a:lnTo>
                <a:lnTo>
                  <a:pt x="8654626" y="1083480"/>
                </a:lnTo>
                <a:lnTo>
                  <a:pt x="0" y="1083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8470" y="1391707"/>
            <a:ext cx="4500447" cy="794197"/>
          </a:xfrm>
          <a:custGeom>
            <a:avLst/>
            <a:gdLst/>
            <a:ahLst/>
            <a:cxnLst/>
            <a:rect r="r" b="b" t="t" l="l"/>
            <a:pathLst>
              <a:path h="794197" w="4500447">
                <a:moveTo>
                  <a:pt x="0" y="0"/>
                </a:moveTo>
                <a:lnTo>
                  <a:pt x="4500448" y="0"/>
                </a:lnTo>
                <a:lnTo>
                  <a:pt x="4500448" y="794197"/>
                </a:lnTo>
                <a:lnTo>
                  <a:pt x="0" y="794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9374" y="610801"/>
            <a:ext cx="8654626" cy="1083480"/>
          </a:xfrm>
          <a:custGeom>
            <a:avLst/>
            <a:gdLst/>
            <a:ahLst/>
            <a:cxnLst/>
            <a:rect r="r" b="b" t="t" l="l"/>
            <a:pathLst>
              <a:path h="1083480" w="8654626">
                <a:moveTo>
                  <a:pt x="0" y="0"/>
                </a:moveTo>
                <a:lnTo>
                  <a:pt x="8654626" y="0"/>
                </a:lnTo>
                <a:lnTo>
                  <a:pt x="8654626" y="1083480"/>
                </a:lnTo>
                <a:lnTo>
                  <a:pt x="0" y="1083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403" y="1418589"/>
            <a:ext cx="8919167" cy="4246674"/>
          </a:xfrm>
          <a:custGeom>
            <a:avLst/>
            <a:gdLst/>
            <a:ahLst/>
            <a:cxnLst/>
            <a:rect r="r" b="b" t="t" l="l"/>
            <a:pathLst>
              <a:path h="4246674" w="8919167">
                <a:moveTo>
                  <a:pt x="0" y="0"/>
                </a:moveTo>
                <a:lnTo>
                  <a:pt x="8919167" y="0"/>
                </a:lnTo>
                <a:lnTo>
                  <a:pt x="8919167" y="4246674"/>
                </a:lnTo>
                <a:lnTo>
                  <a:pt x="0" y="4246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DAGyLix66TY</dc:identifier>
  <dcterms:modified xsi:type="dcterms:W3CDTF">2011-08-01T06:04:30Z</dcterms:modified>
  <cp:revision>1</cp:revision>
  <dc:title>MCP tutorial 4 - Connecting to Existing MCP Servers</dc:title>
</cp:coreProperties>
</file>