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9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5082" y="701518"/>
            <a:ext cx="7185037" cy="1068046"/>
          </a:xfrm>
          <a:custGeom>
            <a:avLst/>
            <a:gdLst/>
            <a:ahLst/>
            <a:cxnLst/>
            <a:rect r="r" b="b" t="t" l="l"/>
            <a:pathLst>
              <a:path h="1068046" w="7185037">
                <a:moveTo>
                  <a:pt x="0" y="0"/>
                </a:moveTo>
                <a:lnTo>
                  <a:pt x="7185037" y="0"/>
                </a:lnTo>
                <a:lnTo>
                  <a:pt x="7185037" y="1068046"/>
                </a:lnTo>
                <a:lnTo>
                  <a:pt x="0" y="1068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3562" y="1769564"/>
            <a:ext cx="11976812" cy="6721986"/>
          </a:xfrm>
          <a:custGeom>
            <a:avLst/>
            <a:gdLst/>
            <a:ahLst/>
            <a:cxnLst/>
            <a:rect r="r" b="b" t="t" l="l"/>
            <a:pathLst>
              <a:path h="6721986" w="11976812">
                <a:moveTo>
                  <a:pt x="0" y="0"/>
                </a:moveTo>
                <a:lnTo>
                  <a:pt x="11976812" y="0"/>
                </a:lnTo>
                <a:lnTo>
                  <a:pt x="11976812" y="6721986"/>
                </a:lnTo>
                <a:lnTo>
                  <a:pt x="0" y="67219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5082" y="701518"/>
            <a:ext cx="7185037" cy="1068046"/>
          </a:xfrm>
          <a:custGeom>
            <a:avLst/>
            <a:gdLst/>
            <a:ahLst/>
            <a:cxnLst/>
            <a:rect r="r" b="b" t="t" l="l"/>
            <a:pathLst>
              <a:path h="1068046" w="7185037">
                <a:moveTo>
                  <a:pt x="0" y="0"/>
                </a:moveTo>
                <a:lnTo>
                  <a:pt x="7185037" y="0"/>
                </a:lnTo>
                <a:lnTo>
                  <a:pt x="7185037" y="1068046"/>
                </a:lnTo>
                <a:lnTo>
                  <a:pt x="0" y="1068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1350" y="1629087"/>
            <a:ext cx="2537134" cy="920060"/>
          </a:xfrm>
          <a:custGeom>
            <a:avLst/>
            <a:gdLst/>
            <a:ahLst/>
            <a:cxnLst/>
            <a:rect r="r" b="b" t="t" l="l"/>
            <a:pathLst>
              <a:path h="920060" w="2537134">
                <a:moveTo>
                  <a:pt x="0" y="0"/>
                </a:moveTo>
                <a:lnTo>
                  <a:pt x="2537134" y="0"/>
                </a:lnTo>
                <a:lnTo>
                  <a:pt x="2537134" y="920060"/>
                </a:lnTo>
                <a:lnTo>
                  <a:pt x="0" y="9200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48036" y="2349781"/>
            <a:ext cx="12036002" cy="6418211"/>
            <a:chOff x="0" y="0"/>
            <a:chExt cx="16048002" cy="85576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78102" cy="1294501"/>
            </a:xfrm>
            <a:custGeom>
              <a:avLst/>
              <a:gdLst/>
              <a:ahLst/>
              <a:cxnLst/>
              <a:rect r="r" b="b" t="t" l="l"/>
              <a:pathLst>
                <a:path h="1294501" w="9778102">
                  <a:moveTo>
                    <a:pt x="0" y="0"/>
                  </a:moveTo>
                  <a:lnTo>
                    <a:pt x="9778102" y="0"/>
                  </a:lnTo>
                  <a:lnTo>
                    <a:pt x="9778102" y="1294501"/>
                  </a:lnTo>
                  <a:lnTo>
                    <a:pt x="0" y="12945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102780" y="1889448"/>
              <a:ext cx="14945223" cy="6668167"/>
            </a:xfrm>
            <a:custGeom>
              <a:avLst/>
              <a:gdLst/>
              <a:ahLst/>
              <a:cxnLst/>
              <a:rect r="r" b="b" t="t" l="l"/>
              <a:pathLst>
                <a:path h="6668167" w="14945223">
                  <a:moveTo>
                    <a:pt x="0" y="0"/>
                  </a:moveTo>
                  <a:lnTo>
                    <a:pt x="14945222" y="0"/>
                  </a:lnTo>
                  <a:lnTo>
                    <a:pt x="14945222" y="6668167"/>
                  </a:lnTo>
                  <a:lnTo>
                    <a:pt x="0" y="66681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58663" y="1050148"/>
              <a:ext cx="1884144" cy="839301"/>
            </a:xfrm>
            <a:custGeom>
              <a:avLst/>
              <a:gdLst/>
              <a:ahLst/>
              <a:cxnLst/>
              <a:rect r="r" b="b" t="t" l="l"/>
              <a:pathLst>
                <a:path h="839301" w="1884144">
                  <a:moveTo>
                    <a:pt x="0" y="0"/>
                  </a:moveTo>
                  <a:lnTo>
                    <a:pt x="1884144" y="0"/>
                  </a:lnTo>
                  <a:lnTo>
                    <a:pt x="1884144" y="839300"/>
                  </a:lnTo>
                  <a:lnTo>
                    <a:pt x="0" y="839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514667" y="1657662"/>
            <a:ext cx="7877533" cy="834696"/>
          </a:xfrm>
          <a:custGeom>
            <a:avLst/>
            <a:gdLst/>
            <a:ahLst/>
            <a:cxnLst/>
            <a:rect r="r" b="b" t="t" l="l"/>
            <a:pathLst>
              <a:path h="834696" w="7877533">
                <a:moveTo>
                  <a:pt x="0" y="0"/>
                </a:moveTo>
                <a:lnTo>
                  <a:pt x="7877533" y="0"/>
                </a:lnTo>
                <a:lnTo>
                  <a:pt x="7877533" y="834697"/>
                </a:lnTo>
                <a:lnTo>
                  <a:pt x="0" y="8346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496" r="0" b="-2496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734" y="2384899"/>
            <a:ext cx="5145733" cy="818639"/>
          </a:xfrm>
          <a:custGeom>
            <a:avLst/>
            <a:gdLst/>
            <a:ahLst/>
            <a:cxnLst/>
            <a:rect r="r" b="b" t="t" l="l"/>
            <a:pathLst>
              <a:path h="818639" w="5145733">
                <a:moveTo>
                  <a:pt x="0" y="0"/>
                </a:moveTo>
                <a:lnTo>
                  <a:pt x="5145733" y="0"/>
                </a:lnTo>
                <a:lnTo>
                  <a:pt x="5145733" y="818639"/>
                </a:lnTo>
                <a:lnTo>
                  <a:pt x="0" y="81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5082" y="701518"/>
            <a:ext cx="7185037" cy="1068046"/>
          </a:xfrm>
          <a:custGeom>
            <a:avLst/>
            <a:gdLst/>
            <a:ahLst/>
            <a:cxnLst/>
            <a:rect r="r" b="b" t="t" l="l"/>
            <a:pathLst>
              <a:path h="1068046" w="7185037">
                <a:moveTo>
                  <a:pt x="0" y="0"/>
                </a:moveTo>
                <a:lnTo>
                  <a:pt x="7185037" y="0"/>
                </a:lnTo>
                <a:lnTo>
                  <a:pt x="7185037" y="1068046"/>
                </a:lnTo>
                <a:lnTo>
                  <a:pt x="0" y="1068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1350" y="1629087"/>
            <a:ext cx="2537134" cy="920060"/>
          </a:xfrm>
          <a:custGeom>
            <a:avLst/>
            <a:gdLst/>
            <a:ahLst/>
            <a:cxnLst/>
            <a:rect r="r" b="b" t="t" l="l"/>
            <a:pathLst>
              <a:path h="920060" w="2537134">
                <a:moveTo>
                  <a:pt x="0" y="0"/>
                </a:moveTo>
                <a:lnTo>
                  <a:pt x="2537134" y="0"/>
                </a:lnTo>
                <a:lnTo>
                  <a:pt x="2537134" y="920060"/>
                </a:lnTo>
                <a:lnTo>
                  <a:pt x="0" y="920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92034" y="3137391"/>
            <a:ext cx="1413108" cy="629475"/>
          </a:xfrm>
          <a:custGeom>
            <a:avLst/>
            <a:gdLst/>
            <a:ahLst/>
            <a:cxnLst/>
            <a:rect r="r" b="b" t="t" l="l"/>
            <a:pathLst>
              <a:path h="629475" w="1413108">
                <a:moveTo>
                  <a:pt x="0" y="0"/>
                </a:moveTo>
                <a:lnTo>
                  <a:pt x="1413108" y="0"/>
                </a:lnTo>
                <a:lnTo>
                  <a:pt x="1413108" y="629476"/>
                </a:lnTo>
                <a:lnTo>
                  <a:pt x="0" y="6294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04711" y="3766867"/>
            <a:ext cx="10662891" cy="5514089"/>
          </a:xfrm>
          <a:custGeom>
            <a:avLst/>
            <a:gdLst/>
            <a:ahLst/>
            <a:cxnLst/>
            <a:rect r="r" b="b" t="t" l="l"/>
            <a:pathLst>
              <a:path h="5514089" w="10662891">
                <a:moveTo>
                  <a:pt x="0" y="0"/>
                </a:moveTo>
                <a:lnTo>
                  <a:pt x="10662891" y="0"/>
                </a:lnTo>
                <a:lnTo>
                  <a:pt x="10662891" y="5514089"/>
                </a:lnTo>
                <a:lnTo>
                  <a:pt x="0" y="55140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14667" y="1657662"/>
            <a:ext cx="7877533" cy="834696"/>
          </a:xfrm>
          <a:custGeom>
            <a:avLst/>
            <a:gdLst/>
            <a:ahLst/>
            <a:cxnLst/>
            <a:rect r="r" b="b" t="t" l="l"/>
            <a:pathLst>
              <a:path h="834696" w="7877533">
                <a:moveTo>
                  <a:pt x="0" y="0"/>
                </a:moveTo>
                <a:lnTo>
                  <a:pt x="7877533" y="0"/>
                </a:lnTo>
                <a:lnTo>
                  <a:pt x="7877533" y="834697"/>
                </a:lnTo>
                <a:lnTo>
                  <a:pt x="0" y="8346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496" r="0" b="-2496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9472" y="2276879"/>
            <a:ext cx="10508457" cy="4390771"/>
          </a:xfrm>
          <a:custGeom>
            <a:avLst/>
            <a:gdLst/>
            <a:ahLst/>
            <a:cxnLst/>
            <a:rect r="r" b="b" t="t" l="l"/>
            <a:pathLst>
              <a:path h="4390771" w="10508457">
                <a:moveTo>
                  <a:pt x="0" y="0"/>
                </a:moveTo>
                <a:lnTo>
                  <a:pt x="10508457" y="0"/>
                </a:lnTo>
                <a:lnTo>
                  <a:pt x="10508457" y="4390771"/>
                </a:lnTo>
                <a:lnTo>
                  <a:pt x="0" y="43907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5082" y="701518"/>
            <a:ext cx="7185037" cy="1068046"/>
          </a:xfrm>
          <a:custGeom>
            <a:avLst/>
            <a:gdLst/>
            <a:ahLst/>
            <a:cxnLst/>
            <a:rect r="r" b="b" t="t" l="l"/>
            <a:pathLst>
              <a:path h="1068046" w="7185037">
                <a:moveTo>
                  <a:pt x="0" y="0"/>
                </a:moveTo>
                <a:lnTo>
                  <a:pt x="7185037" y="0"/>
                </a:lnTo>
                <a:lnTo>
                  <a:pt x="7185037" y="1068046"/>
                </a:lnTo>
                <a:lnTo>
                  <a:pt x="0" y="1068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1350" y="1629087"/>
            <a:ext cx="2537134" cy="920060"/>
          </a:xfrm>
          <a:custGeom>
            <a:avLst/>
            <a:gdLst/>
            <a:ahLst/>
            <a:cxnLst/>
            <a:rect r="r" b="b" t="t" l="l"/>
            <a:pathLst>
              <a:path h="920060" w="2537134">
                <a:moveTo>
                  <a:pt x="0" y="0"/>
                </a:moveTo>
                <a:lnTo>
                  <a:pt x="2537134" y="0"/>
                </a:lnTo>
                <a:lnTo>
                  <a:pt x="2537134" y="920060"/>
                </a:lnTo>
                <a:lnTo>
                  <a:pt x="0" y="920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DAGyMIEO0TM</dc:identifier>
  <dcterms:modified xsi:type="dcterms:W3CDTF">2011-08-01T06:04:30Z</dcterms:modified>
  <cp:revision>1</cp:revision>
  <dc:title>MCP tutorial 5 - MCP + LLM Integration</dc:title>
</cp:coreProperties>
</file>