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Relationship Id="rId4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png" Type="http://schemas.openxmlformats.org/officeDocument/2006/relationships/image"/><Relationship Id="rId11" Target="../media/image17.png" Type="http://schemas.openxmlformats.org/officeDocument/2006/relationships/image"/><Relationship Id="rId12" Target="../media/image18.png" Type="http://schemas.openxmlformats.org/officeDocument/2006/relationships/image"/><Relationship Id="rId2" Target="../media/image9.png" Type="http://schemas.openxmlformats.org/officeDocument/2006/relationships/image"/><Relationship Id="rId3" Target="../media/image1.pn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Relationship Id="rId6" Target="../media/image12.png" Type="http://schemas.openxmlformats.org/officeDocument/2006/relationships/image"/><Relationship Id="rId7" Target="../media/image13.png" Type="http://schemas.openxmlformats.org/officeDocument/2006/relationships/image"/><Relationship Id="rId8" Target="../media/image14.png" Type="http://schemas.openxmlformats.org/officeDocument/2006/relationships/image"/><Relationship Id="rId9" Target="../media/image1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.pn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6118" y="571632"/>
            <a:ext cx="7100375" cy="1337972"/>
          </a:xfrm>
          <a:custGeom>
            <a:avLst/>
            <a:gdLst/>
            <a:ahLst/>
            <a:cxnLst/>
            <a:rect r="r" b="b" t="t" l="l"/>
            <a:pathLst>
              <a:path h="1337972" w="7100375">
                <a:moveTo>
                  <a:pt x="0" y="0"/>
                </a:moveTo>
                <a:lnTo>
                  <a:pt x="7100375" y="0"/>
                </a:lnTo>
                <a:lnTo>
                  <a:pt x="7100375" y="1337972"/>
                </a:lnTo>
                <a:lnTo>
                  <a:pt x="0" y="13379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51204" y="1834661"/>
            <a:ext cx="10584487" cy="2270659"/>
          </a:xfrm>
          <a:custGeom>
            <a:avLst/>
            <a:gdLst/>
            <a:ahLst/>
            <a:cxnLst/>
            <a:rect r="r" b="b" t="t" l="l"/>
            <a:pathLst>
              <a:path h="2270659" w="10584487">
                <a:moveTo>
                  <a:pt x="0" y="0"/>
                </a:moveTo>
                <a:lnTo>
                  <a:pt x="10584487" y="0"/>
                </a:lnTo>
                <a:lnTo>
                  <a:pt x="10584487" y="2270659"/>
                </a:lnTo>
                <a:lnTo>
                  <a:pt x="0" y="22706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6118" y="571632"/>
            <a:ext cx="7100375" cy="1337972"/>
          </a:xfrm>
          <a:custGeom>
            <a:avLst/>
            <a:gdLst/>
            <a:ahLst/>
            <a:cxnLst/>
            <a:rect r="r" b="b" t="t" l="l"/>
            <a:pathLst>
              <a:path h="1337972" w="7100375">
                <a:moveTo>
                  <a:pt x="0" y="0"/>
                </a:moveTo>
                <a:lnTo>
                  <a:pt x="7100375" y="0"/>
                </a:lnTo>
                <a:lnTo>
                  <a:pt x="7100375" y="1337972"/>
                </a:lnTo>
                <a:lnTo>
                  <a:pt x="0" y="13379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96537" y="1643394"/>
            <a:ext cx="6292123" cy="1039568"/>
          </a:xfrm>
          <a:custGeom>
            <a:avLst/>
            <a:gdLst/>
            <a:ahLst/>
            <a:cxnLst/>
            <a:rect r="r" b="b" t="t" l="l"/>
            <a:pathLst>
              <a:path h="1039568" w="6292123">
                <a:moveTo>
                  <a:pt x="0" y="0"/>
                </a:moveTo>
                <a:lnTo>
                  <a:pt x="6292123" y="0"/>
                </a:lnTo>
                <a:lnTo>
                  <a:pt x="6292123" y="1039568"/>
                </a:lnTo>
                <a:lnTo>
                  <a:pt x="0" y="10395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38711" y="2682962"/>
            <a:ext cx="7058141" cy="817545"/>
          </a:xfrm>
          <a:custGeom>
            <a:avLst/>
            <a:gdLst/>
            <a:ahLst/>
            <a:cxnLst/>
            <a:rect r="r" b="b" t="t" l="l"/>
            <a:pathLst>
              <a:path h="817545" w="7058141">
                <a:moveTo>
                  <a:pt x="0" y="0"/>
                </a:moveTo>
                <a:lnTo>
                  <a:pt x="7058141" y="0"/>
                </a:lnTo>
                <a:lnTo>
                  <a:pt x="7058141" y="817545"/>
                </a:lnTo>
                <a:lnTo>
                  <a:pt x="0" y="8175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298750" y="3689382"/>
            <a:ext cx="10655486" cy="4063385"/>
          </a:xfrm>
          <a:custGeom>
            <a:avLst/>
            <a:gdLst/>
            <a:ahLst/>
            <a:cxnLst/>
            <a:rect r="r" b="b" t="t" l="l"/>
            <a:pathLst>
              <a:path h="4063385" w="10655486">
                <a:moveTo>
                  <a:pt x="0" y="0"/>
                </a:moveTo>
                <a:lnTo>
                  <a:pt x="10655486" y="0"/>
                </a:lnTo>
                <a:lnTo>
                  <a:pt x="10655486" y="4063385"/>
                </a:lnTo>
                <a:lnTo>
                  <a:pt x="0" y="406338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6118" y="571632"/>
            <a:ext cx="7100375" cy="1337972"/>
          </a:xfrm>
          <a:custGeom>
            <a:avLst/>
            <a:gdLst/>
            <a:ahLst/>
            <a:cxnLst/>
            <a:rect r="r" b="b" t="t" l="l"/>
            <a:pathLst>
              <a:path h="1337972" w="7100375">
                <a:moveTo>
                  <a:pt x="0" y="0"/>
                </a:moveTo>
                <a:lnTo>
                  <a:pt x="7100375" y="0"/>
                </a:lnTo>
                <a:lnTo>
                  <a:pt x="7100375" y="1337972"/>
                </a:lnTo>
                <a:lnTo>
                  <a:pt x="0" y="13379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96537" y="1643394"/>
            <a:ext cx="6292123" cy="1039568"/>
          </a:xfrm>
          <a:custGeom>
            <a:avLst/>
            <a:gdLst/>
            <a:ahLst/>
            <a:cxnLst/>
            <a:rect r="r" b="b" t="t" l="l"/>
            <a:pathLst>
              <a:path h="1039568" w="6292123">
                <a:moveTo>
                  <a:pt x="0" y="0"/>
                </a:moveTo>
                <a:lnTo>
                  <a:pt x="6292123" y="0"/>
                </a:lnTo>
                <a:lnTo>
                  <a:pt x="6292123" y="1039568"/>
                </a:lnTo>
                <a:lnTo>
                  <a:pt x="0" y="10395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293198" y="3942398"/>
            <a:ext cx="11117667" cy="3530855"/>
          </a:xfrm>
          <a:custGeom>
            <a:avLst/>
            <a:gdLst/>
            <a:ahLst/>
            <a:cxnLst/>
            <a:rect r="r" b="b" t="t" l="l"/>
            <a:pathLst>
              <a:path h="3530855" w="11117667">
                <a:moveTo>
                  <a:pt x="0" y="0"/>
                </a:moveTo>
                <a:lnTo>
                  <a:pt x="11117667" y="0"/>
                </a:lnTo>
                <a:lnTo>
                  <a:pt x="11117667" y="3530855"/>
                </a:lnTo>
                <a:lnTo>
                  <a:pt x="0" y="35308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55125" y="2409916"/>
            <a:ext cx="6846959" cy="1532482"/>
          </a:xfrm>
          <a:custGeom>
            <a:avLst/>
            <a:gdLst/>
            <a:ahLst/>
            <a:cxnLst/>
            <a:rect r="r" b="b" t="t" l="l"/>
            <a:pathLst>
              <a:path h="1532482" w="6846959">
                <a:moveTo>
                  <a:pt x="0" y="0"/>
                </a:moveTo>
                <a:lnTo>
                  <a:pt x="6846960" y="0"/>
                </a:lnTo>
                <a:lnTo>
                  <a:pt x="6846960" y="1532482"/>
                </a:lnTo>
                <a:lnTo>
                  <a:pt x="0" y="15324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6118" y="571632"/>
            <a:ext cx="7100375" cy="1337972"/>
          </a:xfrm>
          <a:custGeom>
            <a:avLst/>
            <a:gdLst/>
            <a:ahLst/>
            <a:cxnLst/>
            <a:rect r="r" b="b" t="t" l="l"/>
            <a:pathLst>
              <a:path h="1337972" w="7100375">
                <a:moveTo>
                  <a:pt x="0" y="0"/>
                </a:moveTo>
                <a:lnTo>
                  <a:pt x="7100375" y="0"/>
                </a:lnTo>
                <a:lnTo>
                  <a:pt x="7100375" y="1337972"/>
                </a:lnTo>
                <a:lnTo>
                  <a:pt x="0" y="13379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96537" y="1643394"/>
            <a:ext cx="6292123" cy="1039568"/>
          </a:xfrm>
          <a:custGeom>
            <a:avLst/>
            <a:gdLst/>
            <a:ahLst/>
            <a:cxnLst/>
            <a:rect r="r" b="b" t="t" l="l"/>
            <a:pathLst>
              <a:path h="1039568" w="6292123">
                <a:moveTo>
                  <a:pt x="0" y="0"/>
                </a:moveTo>
                <a:lnTo>
                  <a:pt x="6292123" y="0"/>
                </a:lnTo>
                <a:lnTo>
                  <a:pt x="6292123" y="1039568"/>
                </a:lnTo>
                <a:lnTo>
                  <a:pt x="0" y="10395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25037" y="2548391"/>
            <a:ext cx="6681904" cy="1796211"/>
          </a:xfrm>
          <a:custGeom>
            <a:avLst/>
            <a:gdLst/>
            <a:ahLst/>
            <a:cxnLst/>
            <a:rect r="r" b="b" t="t" l="l"/>
            <a:pathLst>
              <a:path h="1796211" w="6681904">
                <a:moveTo>
                  <a:pt x="0" y="0"/>
                </a:moveTo>
                <a:lnTo>
                  <a:pt x="6681904" y="0"/>
                </a:lnTo>
                <a:lnTo>
                  <a:pt x="6681904" y="1796211"/>
                </a:lnTo>
                <a:lnTo>
                  <a:pt x="0" y="17962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76230" y="1694689"/>
            <a:ext cx="3587322" cy="767657"/>
          </a:xfrm>
          <a:custGeom>
            <a:avLst/>
            <a:gdLst/>
            <a:ahLst/>
            <a:cxnLst/>
            <a:rect r="r" b="b" t="t" l="l"/>
            <a:pathLst>
              <a:path h="767657" w="3587322">
                <a:moveTo>
                  <a:pt x="0" y="0"/>
                </a:moveTo>
                <a:lnTo>
                  <a:pt x="3587322" y="0"/>
                </a:lnTo>
                <a:lnTo>
                  <a:pt x="3587322" y="767657"/>
                </a:lnTo>
                <a:lnTo>
                  <a:pt x="0" y="7676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26118" y="571632"/>
            <a:ext cx="7100375" cy="1337972"/>
          </a:xfrm>
          <a:custGeom>
            <a:avLst/>
            <a:gdLst/>
            <a:ahLst/>
            <a:cxnLst/>
            <a:rect r="r" b="b" t="t" l="l"/>
            <a:pathLst>
              <a:path h="1337972" w="7100375">
                <a:moveTo>
                  <a:pt x="0" y="0"/>
                </a:moveTo>
                <a:lnTo>
                  <a:pt x="7100375" y="0"/>
                </a:lnTo>
                <a:lnTo>
                  <a:pt x="7100375" y="1337972"/>
                </a:lnTo>
                <a:lnTo>
                  <a:pt x="0" y="13379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38997" y="2705990"/>
            <a:ext cx="6449109" cy="1586847"/>
          </a:xfrm>
          <a:custGeom>
            <a:avLst/>
            <a:gdLst/>
            <a:ahLst/>
            <a:cxnLst/>
            <a:rect r="r" b="b" t="t" l="l"/>
            <a:pathLst>
              <a:path h="1586847" w="6449109">
                <a:moveTo>
                  <a:pt x="0" y="0"/>
                </a:moveTo>
                <a:lnTo>
                  <a:pt x="6449109" y="0"/>
                </a:lnTo>
                <a:lnTo>
                  <a:pt x="6449109" y="1586847"/>
                </a:lnTo>
                <a:lnTo>
                  <a:pt x="0" y="15868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309161" y="4292837"/>
            <a:ext cx="2387716" cy="865115"/>
          </a:xfrm>
          <a:custGeom>
            <a:avLst/>
            <a:gdLst/>
            <a:ahLst/>
            <a:cxnLst/>
            <a:rect r="r" b="b" t="t" l="l"/>
            <a:pathLst>
              <a:path h="865115" w="2387716">
                <a:moveTo>
                  <a:pt x="0" y="0"/>
                </a:moveTo>
                <a:lnTo>
                  <a:pt x="2387716" y="0"/>
                </a:lnTo>
                <a:lnTo>
                  <a:pt x="2387716" y="865115"/>
                </a:lnTo>
                <a:lnTo>
                  <a:pt x="0" y="86511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969891" y="5092937"/>
            <a:ext cx="1558018" cy="655602"/>
          </a:xfrm>
          <a:custGeom>
            <a:avLst/>
            <a:gdLst/>
            <a:ahLst/>
            <a:cxnLst/>
            <a:rect r="r" b="b" t="t" l="l"/>
            <a:pathLst>
              <a:path h="655602" w="1558018">
                <a:moveTo>
                  <a:pt x="0" y="0"/>
                </a:moveTo>
                <a:lnTo>
                  <a:pt x="1558018" y="0"/>
                </a:lnTo>
                <a:lnTo>
                  <a:pt x="1558018" y="655602"/>
                </a:lnTo>
                <a:lnTo>
                  <a:pt x="0" y="65560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442184" y="5083412"/>
            <a:ext cx="7118665" cy="700656"/>
          </a:xfrm>
          <a:custGeom>
            <a:avLst/>
            <a:gdLst/>
            <a:ahLst/>
            <a:cxnLst/>
            <a:rect r="r" b="b" t="t" l="l"/>
            <a:pathLst>
              <a:path h="700656" w="7118665">
                <a:moveTo>
                  <a:pt x="0" y="0"/>
                </a:moveTo>
                <a:lnTo>
                  <a:pt x="7118665" y="0"/>
                </a:lnTo>
                <a:lnTo>
                  <a:pt x="7118665" y="700656"/>
                </a:lnTo>
                <a:lnTo>
                  <a:pt x="0" y="70065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969891" y="5886325"/>
            <a:ext cx="1793661" cy="566865"/>
          </a:xfrm>
          <a:custGeom>
            <a:avLst/>
            <a:gdLst/>
            <a:ahLst/>
            <a:cxnLst/>
            <a:rect r="r" b="b" t="t" l="l"/>
            <a:pathLst>
              <a:path h="566865" w="1793661">
                <a:moveTo>
                  <a:pt x="0" y="0"/>
                </a:moveTo>
                <a:lnTo>
                  <a:pt x="1793661" y="0"/>
                </a:lnTo>
                <a:lnTo>
                  <a:pt x="1793661" y="566865"/>
                </a:lnTo>
                <a:lnTo>
                  <a:pt x="0" y="56686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687352" y="5838700"/>
            <a:ext cx="8167652" cy="1004341"/>
          </a:xfrm>
          <a:custGeom>
            <a:avLst/>
            <a:gdLst/>
            <a:ahLst/>
            <a:cxnLst/>
            <a:rect r="r" b="b" t="t" l="l"/>
            <a:pathLst>
              <a:path h="1004341" w="8167652">
                <a:moveTo>
                  <a:pt x="0" y="0"/>
                </a:moveTo>
                <a:lnTo>
                  <a:pt x="8167652" y="0"/>
                </a:lnTo>
                <a:lnTo>
                  <a:pt x="8167652" y="1004341"/>
                </a:lnTo>
                <a:lnTo>
                  <a:pt x="0" y="100434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788691" y="6900191"/>
            <a:ext cx="3288870" cy="2998774"/>
          </a:xfrm>
          <a:custGeom>
            <a:avLst/>
            <a:gdLst/>
            <a:ahLst/>
            <a:cxnLst/>
            <a:rect r="r" b="b" t="t" l="l"/>
            <a:pathLst>
              <a:path h="2998774" w="3288870">
                <a:moveTo>
                  <a:pt x="0" y="0"/>
                </a:moveTo>
                <a:lnTo>
                  <a:pt x="3288870" y="0"/>
                </a:lnTo>
                <a:lnTo>
                  <a:pt x="3288870" y="2998774"/>
                </a:lnTo>
                <a:lnTo>
                  <a:pt x="0" y="299877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-8671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653080" y="7300284"/>
            <a:ext cx="6699555" cy="1812821"/>
          </a:xfrm>
          <a:custGeom>
            <a:avLst/>
            <a:gdLst/>
            <a:ahLst/>
            <a:cxnLst/>
            <a:rect r="r" b="b" t="t" l="l"/>
            <a:pathLst>
              <a:path h="1812821" w="6699555">
                <a:moveTo>
                  <a:pt x="0" y="0"/>
                </a:moveTo>
                <a:lnTo>
                  <a:pt x="6699555" y="0"/>
                </a:lnTo>
                <a:lnTo>
                  <a:pt x="6699555" y="1812821"/>
                </a:lnTo>
                <a:lnTo>
                  <a:pt x="0" y="1812821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560849" y="9473303"/>
            <a:ext cx="5899870" cy="425662"/>
          </a:xfrm>
          <a:custGeom>
            <a:avLst/>
            <a:gdLst/>
            <a:ahLst/>
            <a:cxnLst/>
            <a:rect r="r" b="b" t="t" l="l"/>
            <a:pathLst>
              <a:path h="425662" w="5899870">
                <a:moveTo>
                  <a:pt x="0" y="0"/>
                </a:moveTo>
                <a:lnTo>
                  <a:pt x="5899870" y="0"/>
                </a:lnTo>
                <a:lnTo>
                  <a:pt x="5899870" y="425662"/>
                </a:lnTo>
                <a:lnTo>
                  <a:pt x="0" y="42566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76230" y="1694689"/>
            <a:ext cx="3587322" cy="767657"/>
          </a:xfrm>
          <a:custGeom>
            <a:avLst/>
            <a:gdLst/>
            <a:ahLst/>
            <a:cxnLst/>
            <a:rect r="r" b="b" t="t" l="l"/>
            <a:pathLst>
              <a:path h="767657" w="3587322">
                <a:moveTo>
                  <a:pt x="0" y="0"/>
                </a:moveTo>
                <a:lnTo>
                  <a:pt x="3587322" y="0"/>
                </a:lnTo>
                <a:lnTo>
                  <a:pt x="3587322" y="767657"/>
                </a:lnTo>
                <a:lnTo>
                  <a:pt x="0" y="7676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26118" y="571632"/>
            <a:ext cx="7100375" cy="1337972"/>
          </a:xfrm>
          <a:custGeom>
            <a:avLst/>
            <a:gdLst/>
            <a:ahLst/>
            <a:cxnLst/>
            <a:rect r="r" b="b" t="t" l="l"/>
            <a:pathLst>
              <a:path h="1337972" w="7100375">
                <a:moveTo>
                  <a:pt x="0" y="0"/>
                </a:moveTo>
                <a:lnTo>
                  <a:pt x="7100375" y="0"/>
                </a:lnTo>
                <a:lnTo>
                  <a:pt x="7100375" y="1337972"/>
                </a:lnTo>
                <a:lnTo>
                  <a:pt x="0" y="13379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02181" y="2652974"/>
            <a:ext cx="10387921" cy="3763461"/>
          </a:xfrm>
          <a:custGeom>
            <a:avLst/>
            <a:gdLst/>
            <a:ahLst/>
            <a:cxnLst/>
            <a:rect r="r" b="b" t="t" l="l"/>
            <a:pathLst>
              <a:path h="3763461" w="10387921">
                <a:moveTo>
                  <a:pt x="0" y="0"/>
                </a:moveTo>
                <a:lnTo>
                  <a:pt x="10387921" y="0"/>
                </a:lnTo>
                <a:lnTo>
                  <a:pt x="10387921" y="3763462"/>
                </a:lnTo>
                <a:lnTo>
                  <a:pt x="0" y="37634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70393" y="1798574"/>
            <a:ext cx="13825596" cy="2989785"/>
          </a:xfrm>
          <a:custGeom>
            <a:avLst/>
            <a:gdLst/>
            <a:ahLst/>
            <a:cxnLst/>
            <a:rect r="r" b="b" t="t" l="l"/>
            <a:pathLst>
              <a:path h="2989785" w="13825596">
                <a:moveTo>
                  <a:pt x="0" y="0"/>
                </a:moveTo>
                <a:lnTo>
                  <a:pt x="13825596" y="0"/>
                </a:lnTo>
                <a:lnTo>
                  <a:pt x="13825596" y="2989785"/>
                </a:lnTo>
                <a:lnTo>
                  <a:pt x="0" y="29897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26118" y="571632"/>
            <a:ext cx="7100375" cy="1337972"/>
          </a:xfrm>
          <a:custGeom>
            <a:avLst/>
            <a:gdLst/>
            <a:ahLst/>
            <a:cxnLst/>
            <a:rect r="r" b="b" t="t" l="l"/>
            <a:pathLst>
              <a:path h="1337972" w="7100375">
                <a:moveTo>
                  <a:pt x="0" y="0"/>
                </a:moveTo>
                <a:lnTo>
                  <a:pt x="7100375" y="0"/>
                </a:lnTo>
                <a:lnTo>
                  <a:pt x="7100375" y="1337972"/>
                </a:lnTo>
                <a:lnTo>
                  <a:pt x="0" y="13379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DAGyMBcB4Sk</dc:identifier>
  <dcterms:modified xsi:type="dcterms:W3CDTF">2011-08-01T06:04:30Z</dcterms:modified>
  <cp:revision>1</cp:revision>
  <dc:title>MCP tutorial 6 - Future outlook &amp; Clsoing</dc:title>
</cp:coreProperties>
</file>