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7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</p:embeddedFont>
    <p:embeddedFont>
      <p:font typeface="Montserrat Light" panose="020B060402020202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8209" y="207818"/>
            <a:ext cx="17851582" cy="9871364"/>
          </a:xfrm>
          <a:prstGeom prst="rect">
            <a:avLst/>
          </a:prstGeom>
          <a:solidFill>
            <a:srgbClr val="910C00"/>
          </a:solidFill>
        </p:spPr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C89F18-C88D-47ED-AC47-2601EB977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58" y="3771901"/>
            <a:ext cx="6520484" cy="27431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79682" y="1028700"/>
            <a:ext cx="3179618" cy="317961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791871" y="1740890"/>
            <a:ext cx="1755239" cy="175523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028700"/>
            <a:ext cx="10246028" cy="5800798"/>
            <a:chOff x="0" y="0"/>
            <a:chExt cx="13661371" cy="7734397"/>
          </a:xfrm>
        </p:grpSpPr>
        <p:sp>
          <p:nvSpPr>
            <p:cNvPr id="5" name="TextBox 5"/>
            <p:cNvSpPr txBox="1"/>
            <p:nvPr/>
          </p:nvSpPr>
          <p:spPr>
            <a:xfrm>
              <a:off x="0" y="-133350"/>
              <a:ext cx="13661371" cy="1443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27"/>
                </a:lnSpc>
              </a:pPr>
              <a:r>
                <a:rPr lang="en-US" sz="6447" b="1" spc="58">
                  <a:solidFill>
                    <a:srgbClr val="910C00"/>
                  </a:solidFill>
                  <a:latin typeface="Montserrat"/>
                </a:rPr>
                <a:t>Integrantes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8587" y="3217054"/>
              <a:ext cx="13622784" cy="4517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16"/>
                </a:lnSpc>
              </a:pPr>
              <a:r>
                <a:rPr lang="en-US" sz="3868">
                  <a:solidFill>
                    <a:srgbClr val="910C00"/>
                  </a:solidFill>
                  <a:latin typeface="Montserrat Light"/>
                </a:rPr>
                <a:t>• André Gilberto da Silva Filho</a:t>
              </a:r>
            </a:p>
            <a:p>
              <a:pPr algn="l">
                <a:lnSpc>
                  <a:spcPts val="5416"/>
                </a:lnSpc>
              </a:pPr>
              <a:r>
                <a:rPr lang="en-US" sz="3868">
                  <a:solidFill>
                    <a:srgbClr val="910C00"/>
                  </a:solidFill>
                  <a:latin typeface="Montserrat Light"/>
                </a:rPr>
                <a:t>• Juliana de Faria Duarte Ribeiro</a:t>
              </a:r>
            </a:p>
            <a:p>
              <a:pPr algn="l">
                <a:lnSpc>
                  <a:spcPts val="5416"/>
                </a:lnSpc>
              </a:pPr>
              <a:r>
                <a:rPr lang="en-US" sz="3868">
                  <a:solidFill>
                    <a:srgbClr val="910C00"/>
                  </a:solidFill>
                  <a:latin typeface="Montserrat Light"/>
                </a:rPr>
                <a:t>• João Pedro Silveira</a:t>
              </a:r>
            </a:p>
            <a:p>
              <a:pPr algn="l">
                <a:lnSpc>
                  <a:spcPts val="5416"/>
                </a:lnSpc>
              </a:pPr>
              <a:r>
                <a:rPr lang="en-US" sz="3868">
                  <a:solidFill>
                    <a:srgbClr val="910C00"/>
                  </a:solidFill>
                  <a:latin typeface="Montserrat Light"/>
                </a:rPr>
                <a:t>• Lucas Lima Oliveira</a:t>
              </a:r>
            </a:p>
            <a:p>
              <a:pPr algn="l">
                <a:lnSpc>
                  <a:spcPts val="5416"/>
                </a:lnSpc>
              </a:pPr>
              <a:r>
                <a:rPr lang="en-US" sz="3868">
                  <a:solidFill>
                    <a:srgbClr val="910C00"/>
                  </a:solidFill>
                  <a:latin typeface="Montserrat Light"/>
                </a:rPr>
                <a:t>• Vinicius Pereira Ribeiro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0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56183" y="904875"/>
            <a:ext cx="8403117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 spc="54" dirty="0">
                <a:solidFill>
                  <a:srgbClr val="E2B808"/>
                </a:solidFill>
                <a:latin typeface="Montserrat"/>
              </a:rPr>
              <a:t>Sistema </a:t>
            </a:r>
            <a:r>
              <a:rPr lang="en-US" sz="6000" b="1" spc="54" dirty="0" err="1">
                <a:solidFill>
                  <a:srgbClr val="E2B808"/>
                </a:solidFill>
                <a:latin typeface="Montserrat"/>
              </a:rPr>
              <a:t>Operacional</a:t>
            </a:r>
            <a:r>
              <a:rPr lang="en-US" sz="6000" b="1" spc="54" dirty="0">
                <a:solidFill>
                  <a:srgbClr val="E2B808"/>
                </a:solidFill>
                <a:latin typeface="Montserrat"/>
              </a:rPr>
              <a:t> Windows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56183" y="4101028"/>
            <a:ext cx="7984017" cy="3665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4360" lvl="1" indent="-297180" algn="l">
              <a:lnSpc>
                <a:spcPts val="5904"/>
              </a:lnSpc>
              <a:buFont typeface="Arial"/>
              <a:buChar char="•"/>
            </a:pPr>
            <a:r>
              <a:rPr lang="en-US" sz="3600" spc="100">
                <a:solidFill>
                  <a:srgbClr val="FFFFFF"/>
                </a:solidFill>
                <a:latin typeface="Montserrat Light"/>
              </a:rPr>
              <a:t>Maior Acessibilidade;</a:t>
            </a:r>
          </a:p>
          <a:p>
            <a:pPr marL="594360" lvl="1" indent="-297180" algn="l">
              <a:lnSpc>
                <a:spcPts val="5904"/>
              </a:lnSpc>
              <a:buFont typeface="Arial"/>
              <a:buChar char="•"/>
            </a:pPr>
            <a:r>
              <a:rPr lang="en-US" sz="3600" spc="100">
                <a:solidFill>
                  <a:srgbClr val="FFFFFF"/>
                </a:solidFill>
                <a:latin typeface="Montserrat Light"/>
              </a:rPr>
              <a:t>Sistema Operacional mais utilizado no mundo;</a:t>
            </a:r>
          </a:p>
          <a:p>
            <a:pPr marL="594360" lvl="1" indent="-297180" algn="l">
              <a:lnSpc>
                <a:spcPts val="5904"/>
              </a:lnSpc>
              <a:buFont typeface="Arial"/>
              <a:buChar char="•"/>
            </a:pPr>
            <a:r>
              <a:rPr lang="en-US" sz="3600" spc="100">
                <a:solidFill>
                  <a:srgbClr val="FFFFFF"/>
                </a:solidFill>
                <a:latin typeface="Montserrat Light"/>
              </a:rPr>
              <a:t>Conhecimento mais amplo do sistema;</a:t>
            </a:r>
            <a:endParaRPr lang="en-US" sz="3600" spc="100" dirty="0">
              <a:solidFill>
                <a:srgbClr val="FFFFFF"/>
              </a:solidFill>
              <a:latin typeface="Montserrat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56183" y="3322301"/>
            <a:ext cx="7933951" cy="99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"/>
              </a:lnSpc>
            </a:pPr>
            <a:endParaRPr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63539" y="2276225"/>
            <a:ext cx="7646067" cy="5734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FBCFD8AF-4BAB-4115-9B82-03E2ACC5F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20" y="0"/>
            <a:ext cx="18287980" cy="1028699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09600" y="6667500"/>
            <a:ext cx="6224588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5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Documentação</a:t>
            </a:r>
            <a:endParaRPr lang="en-US" sz="5400" b="1" spc="58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spc="5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372971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F529B-53C0-4901-87EC-650E86A9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200" y="309274"/>
            <a:ext cx="8229600" cy="182086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spc="58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Documentação</a:t>
            </a:r>
            <a:br>
              <a:rPr lang="en-US" b="1" spc="58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b="1" u="sng" spc="5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MER</a:t>
            </a:r>
            <a:br>
              <a:rPr lang="en-US" b="1" u="sng" spc="58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19719F-3FBA-4D1B-B197-C4569A146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028700"/>
            <a:ext cx="13182600" cy="881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5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F529B-53C0-4901-87EC-650E86A9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086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spc="58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Documentação</a:t>
            </a:r>
            <a:br>
              <a:rPr lang="en-US" b="1" spc="58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b="1" u="sng" spc="5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DER</a:t>
            </a:r>
            <a:br>
              <a:rPr lang="en-US" b="1" u="sng" spc="58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75DCA8-DA93-46CB-8C1C-65D637823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46" t="19792" r="8418" b="13541"/>
          <a:stretch/>
        </p:blipFill>
        <p:spPr>
          <a:xfrm>
            <a:off x="1905000" y="1485900"/>
            <a:ext cx="14989007" cy="82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F529B-53C0-4901-87EC-650E86A9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9800" y="274638"/>
            <a:ext cx="8229600" cy="182086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spc="58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Documentação</a:t>
            </a:r>
            <a:br>
              <a:rPr lang="en-US" b="1" spc="58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b="1" u="sng" spc="5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Caso de </a:t>
            </a:r>
            <a:r>
              <a:rPr lang="en-US" b="1" u="sng" spc="58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Uso</a:t>
            </a:r>
            <a:br>
              <a:rPr lang="en-US" b="1" u="sng" spc="58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4A1ED2-2DF9-4C74-9BB3-9ECBF3D29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74638"/>
            <a:ext cx="13014450" cy="956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2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07BB214E-C4F7-4594-8068-1EBF58CD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572768"/>
            <a:ext cx="16230600" cy="7141464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BAD27A85-AD51-459B-9B53-B71E975A4FE8}"/>
              </a:ext>
            </a:extLst>
          </p:cNvPr>
          <p:cNvSpPr txBox="1"/>
          <p:nvPr/>
        </p:nvSpPr>
        <p:spPr>
          <a:xfrm>
            <a:off x="2734232" y="3929749"/>
            <a:ext cx="12819537" cy="2034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pt-BR" sz="6000" b="1" spc="54" dirty="0">
                <a:solidFill>
                  <a:srgbClr val="910C00"/>
                </a:solidFill>
                <a:latin typeface="Montserrat"/>
              </a:rPr>
              <a:t>Agora vamos mostrar nosso site e nosso programa desktop</a:t>
            </a:r>
            <a:endParaRPr lang="en-US" sz="6000" b="1" spc="54" dirty="0">
              <a:solidFill>
                <a:srgbClr val="910C0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7202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58</Words>
  <Application>Microsoft Office PowerPoint</Application>
  <PresentationFormat>Personalizar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Montserrat Light</vt:lpstr>
      <vt:lpstr>Montserrat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Documentação MER </vt:lpstr>
      <vt:lpstr>Documentação DER </vt:lpstr>
      <vt:lpstr>Documentação Caso de Uso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familia duarte ribeiro</dc:creator>
  <cp:lastModifiedBy>LUCAS LIMA OLIVEIRA</cp:lastModifiedBy>
  <cp:revision>7</cp:revision>
  <dcterms:created xsi:type="dcterms:W3CDTF">2019-06-18T01:14:26Z</dcterms:created>
  <dcterms:modified xsi:type="dcterms:W3CDTF">2019-06-18T16:02:00Z</dcterms:modified>
</cp:coreProperties>
</file>