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33736-BC69-47A0-A6FD-0E98ACA05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3AC41-925E-4776-B235-29799A65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132D1-DD6D-45E6-9485-7B187930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874BA-0EE5-4FFC-A715-38C250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A9E97-1A81-4EC3-BCD2-F3546163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9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F325A-813F-4CB5-B05B-B070D83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C7D676-6E00-40D0-ACCD-FA68B5F0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496B2-1B4B-4054-BF94-CBF2FD2C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691E8-0DC3-4580-894D-D48DAF4D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C4DD3D-389B-499E-8B0B-9DF674C4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1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5BF2DD-35A3-454C-9D0F-6FA433B4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DEDE4-850D-4DAA-920F-4AEEF442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D9C11-DD08-4A55-A5FE-5908C301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CA4A7-FD58-447E-A116-0E4F295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B4EEA-2F65-4919-9540-F3F5EFB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6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AED88-1A6E-450F-90E2-E256BED5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7B27E-7FA8-4BA9-ADC9-E5AC9AEC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90EAB-5DBF-4B4D-B0D8-62304DBB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FE757-01CA-4F2B-A10A-0BED865D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D3C20-824E-4421-844F-BA492379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53E06-CB58-4302-8098-5E4D07E8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A741C9-063B-4D9D-AE99-0EDDCBDD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BCF275-80CE-4CF1-AD2E-8B008969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A723C-80E0-438D-8DE0-C503A637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32DC7-5672-43E8-8C79-3FED9962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5C5A-88C1-4B20-9A71-3877BDB4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E2444-CE81-468F-9CB6-9D971345F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B1BA5B-72B4-449F-A14B-F32DB6EE0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42A35-449B-449A-BD3C-6D7670D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820F4A-4C53-48DC-8920-94D5CE49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BE7AAF-912F-4FDB-A07F-C9C46CB7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78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561EF-D1E9-4FE0-87AA-75E5A0F4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841B15-DFDD-4DD5-AC31-D02ECCD5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279EC1-C236-414F-A28E-2092E6FD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88F43E-DA1F-4BC6-BF3A-1E046DD9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528074-936F-48FE-A276-2389CF32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B56CD1-4BDC-463E-8C33-2F3B9C23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D1A715-6AEC-4614-861B-9889A376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D05C17-6EA8-4CC2-A39B-60DFD863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0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70109-3118-4890-983A-60CC60EA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995E0-6085-4D62-B979-AC1CF67A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0E6F24-E238-4472-A3DD-BFE6D308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78E4C-02BC-4161-A4EE-8EA7D9FF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393B1A-59C3-4570-AA8B-9DF808F0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5A331-6DB6-4381-82CC-A101F00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67BED2-4438-4E05-A8F2-BD25856C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6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E23F9-2D7D-456F-8181-1AF5B264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BC4DC-DE57-4155-BB5F-2E8F4C6D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225C2-EA78-4FCA-A9CE-53A91C23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46A95-DA13-4304-B1A2-C66C0AF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D9B061-11DB-4936-BD5D-E01C9D8D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D41E36-B7CF-4977-8F9C-9BB7367F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7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8BD0-279B-4832-AB90-2A473173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3ED31D-5057-4CFB-AB04-1EEF3FB43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4EC4C-60FF-46B1-BD19-C8233A92F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1F270-0284-4154-868F-BE89343A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54D988-005E-48FB-9657-F6A38038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1DE5C1-6547-49CE-95F3-C0300A7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0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9056D2-72DA-4CAE-8F61-8B495789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D275D-475A-4DDC-8D9C-A2AAB639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758CB-DFE6-45EE-89C2-5A194EB33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F002-F702-4014-8034-03BD82FAAEDF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AEE96-6C1E-4A3A-A502-6AAE31EE3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7BC7B-21B1-4D32-ACEF-C424C2397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A5C6-9790-4B0E-A669-2F4F19EB9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3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E932E-3DD5-4114-8C3A-A62D767B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C7591-C57E-4D72-853E-5E29163F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0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8CE9F-BFD2-4458-B58F-368D98484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5205665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FCD887-31EB-4CE5-8424-3208B14E2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2"/>
          </a:xfrm>
          <a:custGeom>
            <a:avLst/>
            <a:gdLst>
              <a:gd name="connsiteX0" fmla="*/ 5244354 w 12192000"/>
              <a:gd name="connsiteY0" fmla="*/ 0 h 6858002"/>
              <a:gd name="connsiteX1" fmla="*/ 5308362 w 12192000"/>
              <a:gd name="connsiteY1" fmla="*/ 0 h 6858002"/>
              <a:gd name="connsiteX2" fmla="*/ 5308362 w 12192000"/>
              <a:gd name="connsiteY2" fmla="*/ 1592826 h 6858002"/>
              <a:gd name="connsiteX3" fmla="*/ 12192000 w 12192000"/>
              <a:gd name="connsiteY3" fmla="*/ 1592826 h 6858002"/>
              <a:gd name="connsiteX4" fmla="*/ 12192000 w 12192000"/>
              <a:gd name="connsiteY4" fmla="*/ 1656834 h 6858002"/>
              <a:gd name="connsiteX5" fmla="*/ 11204090 w 12192000"/>
              <a:gd name="connsiteY5" fmla="*/ 1656834 h 6858002"/>
              <a:gd name="connsiteX6" fmla="*/ 11204090 w 12192000"/>
              <a:gd name="connsiteY6" fmla="*/ 5196250 h 6858002"/>
              <a:gd name="connsiteX7" fmla="*/ 12192000 w 12192000"/>
              <a:gd name="connsiteY7" fmla="*/ 5196250 h 6858002"/>
              <a:gd name="connsiteX8" fmla="*/ 12192000 w 12192000"/>
              <a:gd name="connsiteY8" fmla="*/ 5260258 h 6858002"/>
              <a:gd name="connsiteX9" fmla="*/ 11204090 w 12192000"/>
              <a:gd name="connsiteY9" fmla="*/ 5260258 h 6858002"/>
              <a:gd name="connsiteX10" fmla="*/ 5308362 w 12192000"/>
              <a:gd name="connsiteY10" fmla="*/ 5260258 h 6858002"/>
              <a:gd name="connsiteX11" fmla="*/ 5308362 w 12192000"/>
              <a:gd name="connsiteY11" fmla="*/ 6858002 h 6858002"/>
              <a:gd name="connsiteX12" fmla="*/ 5244354 w 12192000"/>
              <a:gd name="connsiteY12" fmla="*/ 6858002 h 6858002"/>
              <a:gd name="connsiteX13" fmla="*/ 5244354 w 12192000"/>
              <a:gd name="connsiteY13" fmla="*/ 5260258 h 6858002"/>
              <a:gd name="connsiteX14" fmla="*/ 1 w 12192000"/>
              <a:gd name="connsiteY14" fmla="*/ 5260258 h 6858002"/>
              <a:gd name="connsiteX15" fmla="*/ 1 w 12192000"/>
              <a:gd name="connsiteY15" fmla="*/ 5196250 h 6858002"/>
              <a:gd name="connsiteX16" fmla="*/ 5244354 w 12192000"/>
              <a:gd name="connsiteY16" fmla="*/ 5196250 h 6858002"/>
              <a:gd name="connsiteX17" fmla="*/ 5244354 w 12192000"/>
              <a:gd name="connsiteY17" fmla="*/ 1656834 h 6858002"/>
              <a:gd name="connsiteX18" fmla="*/ 0 w 12192000"/>
              <a:gd name="connsiteY18" fmla="*/ 1656834 h 6858002"/>
              <a:gd name="connsiteX19" fmla="*/ 0 w 12192000"/>
              <a:gd name="connsiteY19" fmla="*/ 1592826 h 6858002"/>
              <a:gd name="connsiteX20" fmla="*/ 5244354 w 12192000"/>
              <a:gd name="connsiteY20" fmla="*/ 159282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2">
                <a:moveTo>
                  <a:pt x="5244354" y="0"/>
                </a:moveTo>
                <a:lnTo>
                  <a:pt x="5308362" y="0"/>
                </a:lnTo>
                <a:lnTo>
                  <a:pt x="5308362" y="1592826"/>
                </a:lnTo>
                <a:lnTo>
                  <a:pt x="12192000" y="1592826"/>
                </a:lnTo>
                <a:lnTo>
                  <a:pt x="12192000" y="1656834"/>
                </a:lnTo>
                <a:lnTo>
                  <a:pt x="11204090" y="1656834"/>
                </a:lnTo>
                <a:lnTo>
                  <a:pt x="11204090" y="5196250"/>
                </a:lnTo>
                <a:lnTo>
                  <a:pt x="12192000" y="5196250"/>
                </a:lnTo>
                <a:lnTo>
                  <a:pt x="12192000" y="5260258"/>
                </a:lnTo>
                <a:lnTo>
                  <a:pt x="11204090" y="5260258"/>
                </a:lnTo>
                <a:lnTo>
                  <a:pt x="5308362" y="5260258"/>
                </a:lnTo>
                <a:lnTo>
                  <a:pt x="5308362" y="6858002"/>
                </a:lnTo>
                <a:lnTo>
                  <a:pt x="5244354" y="6858002"/>
                </a:lnTo>
                <a:lnTo>
                  <a:pt x="5244354" y="5260258"/>
                </a:lnTo>
                <a:lnTo>
                  <a:pt x="1" y="5260258"/>
                </a:lnTo>
                <a:lnTo>
                  <a:pt x="1" y="5196250"/>
                </a:lnTo>
                <a:lnTo>
                  <a:pt x="5244354" y="5196250"/>
                </a:lnTo>
                <a:lnTo>
                  <a:pt x="5244354" y="1656834"/>
                </a:lnTo>
                <a:lnTo>
                  <a:pt x="0" y="1656834"/>
                </a:lnTo>
                <a:lnTo>
                  <a:pt x="0" y="1592826"/>
                </a:lnTo>
                <a:lnTo>
                  <a:pt x="5244354" y="159282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CB9F3-465E-4A0D-A63E-8AF48CEC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649" y="2313986"/>
            <a:ext cx="4576119" cy="139283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Apresentação - Acervo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0083F-F9DE-447E-B231-53659A4C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649" y="3798899"/>
            <a:ext cx="4576119" cy="759897"/>
          </a:xfrm>
        </p:spPr>
        <p:txBody>
          <a:bodyPr>
            <a:normAutofit/>
          </a:bodyPr>
          <a:lstStyle/>
          <a:p>
            <a:r>
              <a:rPr lang="pt-BR" sz="1600">
                <a:solidFill>
                  <a:schemeClr val="bg1"/>
                </a:solidFill>
              </a:rPr>
              <a:t>João Pedro / Lucas Lima – 3ºDS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8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A085EE3-11DE-4753-B0FF-954CC4712695}"/>
              </a:ext>
            </a:extLst>
          </p:cNvPr>
          <p:cNvSpPr txBox="1"/>
          <p:nvPr/>
        </p:nvSpPr>
        <p:spPr>
          <a:xfrm>
            <a:off x="145774" y="119269"/>
            <a:ext cx="319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Abadi Extra Light" panose="020B0204020104020204" pitchFamily="34" charset="0"/>
              </a:rPr>
              <a:t>Index</a:t>
            </a:r>
            <a:endParaRPr lang="pt-BR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9377BE-CC9B-48DD-8740-1B7CDAE02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"/>
          <a:stretch/>
        </p:blipFill>
        <p:spPr>
          <a:xfrm>
            <a:off x="265042" y="765600"/>
            <a:ext cx="11171583" cy="59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C81AD79-42CF-4109-8E6B-DC01D7250C6C}"/>
              </a:ext>
            </a:extLst>
          </p:cNvPr>
          <p:cNvSpPr txBox="1"/>
          <p:nvPr/>
        </p:nvSpPr>
        <p:spPr>
          <a:xfrm>
            <a:off x="198779" y="145776"/>
            <a:ext cx="79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Abadi Extra Light" panose="020B0204020104020204" pitchFamily="34" charset="0"/>
              </a:rPr>
              <a:t>Login – (Presente me todas as páginas)</a:t>
            </a:r>
            <a:endParaRPr lang="pt-BR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AF3AFE-C552-4E63-A973-ED2EA7B9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9" y="792107"/>
            <a:ext cx="11063193" cy="58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6EDF5D-A078-473C-BF51-83C1FE90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92106"/>
            <a:ext cx="11054663" cy="59201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A96D501-A663-434E-8F69-345C0324FA87}"/>
              </a:ext>
            </a:extLst>
          </p:cNvPr>
          <p:cNvSpPr txBox="1"/>
          <p:nvPr/>
        </p:nvSpPr>
        <p:spPr>
          <a:xfrm>
            <a:off x="198779" y="145776"/>
            <a:ext cx="1008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Abadi Extra Light" panose="020B0204020104020204" pitchFamily="34" charset="0"/>
              </a:rPr>
              <a:t>Pesquisa – Serve para tudo (artistas, músicas...)</a:t>
            </a:r>
            <a:endParaRPr lang="pt-BR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5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Abadi Extra Light</vt:lpstr>
      <vt:lpstr>Arial</vt:lpstr>
      <vt:lpstr>Calibri</vt:lpstr>
      <vt:lpstr>Calibri Light</vt:lpstr>
      <vt:lpstr>Tema do Office</vt:lpstr>
      <vt:lpstr>Apresentação - Acervo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- Acervo</dc:title>
  <dc:creator>Lucas Oliveira</dc:creator>
  <cp:lastModifiedBy>Lucas Oliveira</cp:lastModifiedBy>
  <cp:revision>2</cp:revision>
  <dcterms:created xsi:type="dcterms:W3CDTF">2020-05-26T17:19:36Z</dcterms:created>
  <dcterms:modified xsi:type="dcterms:W3CDTF">2020-05-26T17:22:13Z</dcterms:modified>
</cp:coreProperties>
</file>