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300" r:id="rId4"/>
    <p:sldId id="301" r:id="rId5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C5158EA6-00F7-4C12-BDBE-CC93E8C9F0FE}">
          <p14:sldIdLst>
            <p14:sldId id="256"/>
            <p14:sldId id="257"/>
            <p14:sldId id="300"/>
            <p14:sldId id="301"/>
          </p14:sldIdLst>
        </p14:section>
        <p14:section name="Seção sem Título" id="{69E6DC0A-7031-49A8-AD35-62C604A74029}">
          <p14:sldIdLst/>
        </p14:section>
        <p14:section name="Seção sem Título" id="{4C5319AA-AD6D-433E-8771-3FE2CFDDA8E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FD679-EADB-4C8E-8C88-D84295EA5D14}" v="6" dt="2021-12-03T22:28:02.306"/>
  </p1510:revLst>
</p1510:revInfo>
</file>

<file path=ppt/tableStyles.xml><?xml version="1.0" encoding="utf-8"?>
<a:tblStyleLst xmlns:a="http://schemas.openxmlformats.org/drawingml/2006/main" def="{7CB928C9-A976-4406-917B-F5A2E46A2152}">
  <a:tblStyle styleId="{7CB928C9-A976-4406-917B-F5A2E46A21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00" autoAdjust="0"/>
  </p:normalViewPr>
  <p:slideViewPr>
    <p:cSldViewPr snapToGrid="0">
      <p:cViewPr varScale="1">
        <p:scale>
          <a:sx n="122" d="100"/>
          <a:sy n="122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Vitor Vieira da Silva" userId="S::joaovitor.vieira@a.ficr.edu.br::d5a4419c-2211-4f90-8c90-ed2c0bfb5f49" providerId="AD" clId="Web-{299FD679-EADB-4C8E-8C88-D84295EA5D14}"/>
    <pc:docChg chg="modSld">
      <pc:chgData name="João Vitor Vieira da Silva" userId="S::joaovitor.vieira@a.ficr.edu.br::d5a4419c-2211-4f90-8c90-ed2c0bfb5f49" providerId="AD" clId="Web-{299FD679-EADB-4C8E-8C88-D84295EA5D14}" dt="2021-12-03T22:28:02.306" v="5" actId="20577"/>
      <pc:docMkLst>
        <pc:docMk/>
      </pc:docMkLst>
      <pc:sldChg chg="modSp">
        <pc:chgData name="João Vitor Vieira da Silva" userId="S::joaovitor.vieira@a.ficr.edu.br::d5a4419c-2211-4f90-8c90-ed2c0bfb5f49" providerId="AD" clId="Web-{299FD679-EADB-4C8E-8C88-D84295EA5D14}" dt="2021-12-03T22:28:02.306" v="5" actId="20577"/>
        <pc:sldMkLst>
          <pc:docMk/>
          <pc:sldMk cId="1681802734" sldId="300"/>
        </pc:sldMkLst>
        <pc:spChg chg="mod">
          <ac:chgData name="João Vitor Vieira da Silva" userId="S::joaovitor.vieira@a.ficr.edu.br::d5a4419c-2211-4f90-8c90-ed2c0bfb5f49" providerId="AD" clId="Web-{299FD679-EADB-4C8E-8C88-D84295EA5D14}" dt="2021-12-03T22:28:02.306" v="5" actId="20577"/>
          <ac:spMkLst>
            <pc:docMk/>
            <pc:sldMk cId="1681802734" sldId="300"/>
            <ac:spMk id="47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00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004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Landing Page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665963" y="2997861"/>
            <a:ext cx="6589705" cy="622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en" dirty="0">
                <a:solidFill>
                  <a:schemeClr val="bg1"/>
                </a:solidFill>
              </a:rPr>
              <a:t>p&gt;</a:t>
            </a:r>
            <a:r>
              <a:rPr lang="en" dirty="0"/>
              <a:t> </a:t>
            </a:r>
            <a:r>
              <a:rPr lang="en" dirty="0">
                <a:solidFill>
                  <a:schemeClr val="bg2"/>
                </a:solidFill>
              </a:rPr>
              <a:t>alunos</a:t>
            </a:r>
            <a:r>
              <a:rPr lang="en" dirty="0"/>
              <a:t>: Gabriel da Silva Queiroz Rodrigues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João Vitor Vieira da Silva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Victor Daniel Nascimento Silva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Gilberto Deoclecio de Aguiar Neto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Eliton José de Lima &lt;</a:t>
            </a:r>
            <a:r>
              <a:rPr lang="en" dirty="0">
                <a:solidFill>
                  <a:schemeClr val="bg1"/>
                </a:solidFill>
              </a:rPr>
              <a:t>p</a:t>
            </a:r>
            <a:r>
              <a:rPr lang="en" dirty="0"/>
              <a:t>/&gt; 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&lt;</a:t>
            </a:r>
            <a:r>
              <a:rPr lang="pt-BR" sz="1400" dirty="0" err="1"/>
              <a:t>footer</a:t>
            </a:r>
            <a:r>
              <a:rPr lang="pt-BR" sz="1400" dirty="0"/>
              <a:t>&gt;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&lt;</a:t>
            </a:r>
            <a:r>
              <a:rPr lang="pt-BR" dirty="0" err="1">
                <a:solidFill>
                  <a:schemeClr val="accent6"/>
                </a:solidFill>
              </a:rPr>
              <a:t>img</a:t>
            </a:r>
            <a:r>
              <a:rPr lang="pt-BR" dirty="0">
                <a:solidFill>
                  <a:schemeClr val="accent6"/>
                </a:solidFill>
              </a:rPr>
              <a:t>&gt;             &lt;</a:t>
            </a:r>
            <a:r>
              <a:rPr lang="pt-BR" dirty="0" err="1">
                <a:solidFill>
                  <a:schemeClr val="accent6"/>
                </a:solidFill>
              </a:rPr>
              <a:t>img</a:t>
            </a:r>
            <a:r>
              <a:rPr lang="pt-BR" dirty="0">
                <a:solidFill>
                  <a:schemeClr val="accent6"/>
                </a:solidFill>
              </a:rPr>
              <a:t>/&gt;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Ficr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Linguagem de marcação e formatação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P</a:t>
            </a:r>
            <a:r>
              <a:rPr lang="en" sz="1400" dirty="0"/>
              <a:t>rofessor: Carlos José Pereira da Silva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031CFA8A-CF61-4BAA-80C7-3D662D65E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826" y="1851639"/>
            <a:ext cx="2055941" cy="8843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2"/>
                </a:solidFill>
              </a:rPr>
              <a:t>Proposta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21979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BR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BR" sz="18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 Foi proposto para os alunos fazerem um </a:t>
            </a:r>
            <a:r>
              <a:rPr lang="pt-BR" sz="18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landing </a:t>
            </a:r>
            <a:r>
              <a:rPr lang="pt-BR" sz="18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page</a:t>
            </a:r>
            <a:r>
              <a:rPr lang="pt-BR" sz="18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pt-BR" sz="18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objetiva sobre restaurantes que fosse eficiente e que melhorasse o atendimento para o cliente e os funcionários para terem uma experiência diferente e rápida. </a:t>
            </a:r>
            <a:r>
              <a:rPr lang="pt-BR" sz="1800" dirty="0">
                <a:solidFill>
                  <a:schemeClr val="accent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pt-BR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BR" sz="1800" dirty="0">
                <a:solidFill>
                  <a:schemeClr val="accent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&lt;/footer&gt;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endParaRPr lang="en" sz="1400" dirty="0"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Linguagem de marcação e formatação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</a:t>
            </a:r>
            <a:r>
              <a:rPr lang="en" sz="1400" dirty="0">
                <a:solidFill>
                  <a:schemeClr val="accent3"/>
                </a:solidFill>
              </a:rPr>
              <a:t>icr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Objetivo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21979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pt-BR" sz="1800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endParaRPr lang="pt-BR" sz="1800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endParaRPr lang="pt-BR" sz="1800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3"/>
                </a:solidFill>
              </a:rPr>
              <a:t>&lt;</a:t>
            </a:r>
            <a:r>
              <a:rPr lang="pt-BR" sz="1800" dirty="0">
                <a:solidFill>
                  <a:schemeClr val="bg1"/>
                </a:solidFill>
              </a:rPr>
              <a:t>p</a:t>
            </a:r>
            <a:r>
              <a:rPr lang="pt-BR" sz="1800" dirty="0">
                <a:solidFill>
                  <a:schemeClr val="accent3"/>
                </a:solidFill>
              </a:rPr>
              <a:t>&gt; Este projeto tem o objetivo de facilitar todo o processo de atendimento ao cliente de forma automatizada e informatizada para um atendimento eficiente e rápido. Esta </a:t>
            </a:r>
            <a:r>
              <a:rPr lang="pt-BR" sz="1800" dirty="0">
                <a:solidFill>
                  <a:schemeClr val="accent1"/>
                </a:solidFill>
              </a:rPr>
              <a:t>landing </a:t>
            </a:r>
            <a:r>
              <a:rPr lang="pt-BR" sz="1800" dirty="0" err="1">
                <a:solidFill>
                  <a:schemeClr val="accent1"/>
                </a:solidFill>
              </a:rPr>
              <a:t>page</a:t>
            </a:r>
            <a:r>
              <a:rPr lang="pt-BR" sz="1800" dirty="0">
                <a:solidFill>
                  <a:schemeClr val="accent1"/>
                </a:solidFill>
              </a:rPr>
              <a:t> </a:t>
            </a:r>
            <a:r>
              <a:rPr lang="pt-BR" sz="1800" dirty="0">
                <a:solidFill>
                  <a:schemeClr val="accent3"/>
                </a:solidFill>
              </a:rPr>
              <a:t>visa diminuir o tempo de espera para um cliente ser atendido e diminuir os erros de anotação dos funcionários e outros problemas que levam a demora e frustração na hora do atendimento. </a:t>
            </a:r>
            <a:r>
              <a:rPr lang="pt-BR" sz="1800" dirty="0">
                <a:solidFill>
                  <a:schemeClr val="accent3"/>
                </a:solidFill>
                <a:effectLst/>
              </a:rPr>
              <a:t>&lt;/</a:t>
            </a:r>
            <a:r>
              <a:rPr lang="pt-BR" sz="1800" dirty="0">
                <a:solidFill>
                  <a:schemeClr val="bg1"/>
                </a:solidFill>
              </a:rPr>
              <a:t>p</a:t>
            </a:r>
            <a:r>
              <a:rPr lang="pt-BR" sz="1800" dirty="0">
                <a:solidFill>
                  <a:schemeClr val="accent3"/>
                </a:solidFill>
                <a:effectLst/>
              </a:rPr>
              <a:t>&gt;</a:t>
            </a: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&lt;/footer&gt;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endParaRPr lang="en" sz="1400" dirty="0"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Linguagem de marcação e formatação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</a:t>
            </a:r>
            <a:r>
              <a:rPr lang="en" sz="1400" dirty="0">
                <a:solidFill>
                  <a:schemeClr val="accent3"/>
                </a:solidFill>
              </a:rPr>
              <a:t>icr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80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Tecnologias Empregadas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21979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pt-BR" sz="1800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endParaRPr lang="pt-BR" sz="1800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397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</a:p>
          <a:p>
            <a:pPr marL="13970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397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BR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BR" sz="18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 Usamos o framework </a:t>
            </a:r>
            <a:r>
              <a:rPr lang="pt-BR" sz="1800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bootstrap</a:t>
            </a:r>
            <a:r>
              <a:rPr lang="pt-BR" sz="18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para facilitar o design da pagina. </a:t>
            </a:r>
            <a:r>
              <a:rPr lang="pt-BR" sz="1800" dirty="0">
                <a:solidFill>
                  <a:schemeClr val="accent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pt-BR" sz="180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BR" sz="1800" dirty="0">
                <a:solidFill>
                  <a:schemeClr val="accent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  <a:p>
            <a:pPr marL="13970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397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lang="pt-BR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HTML</a:t>
            </a:r>
          </a:p>
          <a:p>
            <a:pPr marL="1397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lang="pt-BR" sz="18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CSS</a:t>
            </a:r>
          </a:p>
          <a:p>
            <a:pPr marL="1397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lang="pt-BR" sz="1800" dirty="0" err="1">
                <a:solidFill>
                  <a:schemeClr val="tx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JavaScript</a:t>
            </a:r>
            <a:endParaRPr lang="pt-BR" sz="1800" dirty="0">
              <a:solidFill>
                <a:schemeClr val="tx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&lt;/footer&gt;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endParaRPr lang="en" sz="1400" dirty="0"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Linguagem de marcação e formatação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</a:t>
            </a:r>
            <a:r>
              <a:rPr lang="en" sz="1400" dirty="0">
                <a:solidFill>
                  <a:schemeClr val="accent3"/>
                </a:solidFill>
              </a:rPr>
              <a:t>icr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549491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228</Words>
  <Application>Microsoft Office PowerPoint</Application>
  <PresentationFormat>Apresentação na tela (16:9)</PresentationFormat>
  <Paragraphs>45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Programming Language Workshop for Beginners by Slidesgo</vt:lpstr>
      <vt:lpstr>Landing Page{</vt:lpstr>
      <vt:lpstr>Proposta</vt:lpstr>
      <vt:lpstr> Objetivo</vt:lpstr>
      <vt:lpstr>Tecnologias Empregadas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 e DHCP{</dc:title>
  <cp:lastModifiedBy>gabriel queiroz</cp:lastModifiedBy>
  <cp:revision>9</cp:revision>
  <dcterms:modified xsi:type="dcterms:W3CDTF">2021-12-03T22:28:02Z</dcterms:modified>
</cp:coreProperties>
</file>