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18"/>
      <p:bold r:id="rId19"/>
      <p:italic r:id="rId20"/>
      <p:boldItalic r:id="rId21"/>
    </p:embeddedFont>
    <p:embeddedFont>
      <p:font typeface="Montserrat" panose="02000505000000020004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vis.io/2D6KC5P4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975" y="0"/>
            <a:ext cx="3568049" cy="356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052049" y="3193612"/>
            <a:ext cx="3039900" cy="1102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Hifadhi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820100" y="4175575"/>
            <a:ext cx="5503800" cy="55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More convenience!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26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74" y="0"/>
            <a:ext cx="2891773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75" y="-33798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3" y="0"/>
            <a:ext cx="264898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6" y="0"/>
            <a:ext cx="26497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65" y="0"/>
            <a:ext cx="2891773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7" y="0"/>
            <a:ext cx="29590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0" y="0"/>
            <a:ext cx="2734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94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481950" y="1773300"/>
            <a:ext cx="4428900" cy="159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C4DB3"/>
                </a:solidFill>
              </a:rPr>
              <a:t>If </a:t>
            </a:r>
            <a:r>
              <a:rPr lang="en" b="1">
                <a:solidFill>
                  <a:srgbClr val="000000"/>
                </a:solidFill>
              </a:rPr>
              <a:t>it’s fun</a:t>
            </a:r>
            <a:r>
              <a:rPr lang="en">
                <a:solidFill>
                  <a:srgbClr val="BC4DB3"/>
                </a:solidFill>
              </a:rPr>
              <a:t> or </a:t>
            </a:r>
            <a:r>
              <a:rPr lang="en" b="1">
                <a:solidFill>
                  <a:srgbClr val="000000"/>
                </a:solidFill>
              </a:rPr>
              <a:t>associated</a:t>
            </a:r>
            <a:r>
              <a:rPr lang="en">
                <a:solidFill>
                  <a:srgbClr val="BC4DB3"/>
                </a:solidFill>
              </a:rPr>
              <a:t> with fun, it becomes easier to form a </a:t>
            </a:r>
            <a:r>
              <a:rPr lang="en" b="1">
                <a:solidFill>
                  <a:srgbClr val="000000"/>
                </a:solidFill>
              </a:rPr>
              <a:t>habit of it</a:t>
            </a:r>
            <a:r>
              <a:rPr lang="en">
                <a:solidFill>
                  <a:srgbClr val="BC4DB3"/>
                </a:solidFill>
              </a:rPr>
              <a:t>.</a:t>
            </a:r>
          </a:p>
          <a:p>
            <a:pPr marL="457200" lvl="0" indent="-228600" algn="r">
              <a:spcBef>
                <a:spcPts val="0"/>
              </a:spcBef>
              <a:buClr>
                <a:srgbClr val="BC4DB3"/>
              </a:buClr>
              <a:buChar char="-"/>
            </a:pPr>
            <a:r>
              <a:rPr lang="en">
                <a:solidFill>
                  <a:srgbClr val="BC4DB3"/>
                </a:solidFill>
              </a:rPr>
              <a:t>Team Hifadhi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5" y="502337"/>
            <a:ext cx="4138824" cy="41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3" y="3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213950" y="559050"/>
            <a:ext cx="3479700" cy="18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Maxwell and his friends want to have a great night out without: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13950" y="2845050"/>
            <a:ext cx="3479700" cy="13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C4DB3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Experiencing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long waiting times</a:t>
            </a:r>
            <a:r>
              <a:rPr lang="en" sz="1800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 to get what they order.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C4DB3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Worrying about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carrying cash securely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C4DB3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Splitting the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bill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5" y="305262"/>
            <a:ext cx="4532975" cy="45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631725" y="4329525"/>
            <a:ext cx="2928000" cy="5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Accra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229700" y="4155225"/>
            <a:ext cx="427800" cy="3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629800" y="1366818"/>
            <a:ext cx="4189200" cy="12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Over 1,000 Bars and Restaurants </a:t>
            </a:r>
          </a:p>
          <a:p>
            <a:pPr lvl="0" algn="l">
              <a:spcBef>
                <a:spcPts val="0"/>
              </a:spcBef>
              <a:buNone/>
            </a:pPr>
            <a:endParaRPr sz="2400">
              <a:solidFill>
                <a:srgbClr val="BC4DB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35725" y="863550"/>
            <a:ext cx="405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Hifadhi is a restaurant bill payment app that helps Maxwell and his friends discover and make restaurant/bar reservations while easily splitting their bills and paying using mobile money.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75" y="914850"/>
            <a:ext cx="3313775" cy="33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Revenue Model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392300"/>
            <a:ext cx="3481200" cy="235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C4DB3"/>
                </a:solidFill>
                <a:latin typeface="Raleway"/>
                <a:ea typeface="Raleway"/>
                <a:cs typeface="Raleway"/>
                <a:sym typeface="Raleway"/>
              </a:rPr>
              <a:t>We believe the app can make money by charging 3% of the total order amount as an order processing fee.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99" y="1392300"/>
            <a:ext cx="2358900" cy="2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49" y="947355"/>
            <a:ext cx="6948102" cy="39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dirty="0">
                <a:solidFill>
                  <a:srgbClr val="BC4DB3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4374" y="4850304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https://invis.io/2D6KC5P4F</a:t>
            </a:r>
            <a:endParaRPr lang="en-GB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305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On-screen Show (16:9)</PresentationFormat>
  <Paragraphs>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Arial</vt:lpstr>
      <vt:lpstr>Montserrat</vt:lpstr>
      <vt:lpstr>simple-light-2</vt:lpstr>
      <vt:lpstr>Hifadhi</vt:lpstr>
      <vt:lpstr>PowerPoint Presentation</vt:lpstr>
      <vt:lpstr>PowerPoint Presentation</vt:lpstr>
      <vt:lpstr>PowerPoint Presentation</vt:lpstr>
      <vt:lpstr>Solution</vt:lpstr>
      <vt:lpstr>Demo</vt:lpstr>
      <vt:lpstr>Revenue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Hifadhi</dc:title>
  <cp:lastModifiedBy>Isaac Jumba</cp:lastModifiedBy>
  <cp:revision>2</cp:revision>
  <dcterms:modified xsi:type="dcterms:W3CDTF">2016-03-19T05:09:05Z</dcterms:modified>
</cp:coreProperties>
</file>