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24" r:id="rId12"/>
    <p:sldId id="419" r:id="rId13"/>
    <p:sldId id="420" r:id="rId14"/>
    <p:sldId id="421" r:id="rId15"/>
    <p:sldId id="422" r:id="rId16"/>
    <p:sldId id="423" r:id="rId17"/>
    <p:sldId id="425" r:id="rId18"/>
    <p:sldId id="426" r:id="rId19"/>
    <p:sldId id="427" r:id="rId20"/>
    <p:sldId id="428" r:id="rId21"/>
    <p:sldId id="429" r:id="rId22"/>
    <p:sldId id="433" r:id="rId23"/>
    <p:sldId id="430" r:id="rId24"/>
    <p:sldId id="431" r:id="rId25"/>
    <p:sldId id="442" r:id="rId26"/>
    <p:sldId id="432" r:id="rId27"/>
    <p:sldId id="44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9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248" y="1555115"/>
            <a:ext cx="3924776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8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9160" y="1067435"/>
            <a:ext cx="7349490" cy="1729740"/>
          </a:xfrm>
        </p:spPr>
        <p:txBody>
          <a:bodyPr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网络代理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53075" y="2895555"/>
            <a:ext cx="7349400" cy="1472400"/>
          </a:xfrm>
        </p:spPr>
        <p:txBody>
          <a:bodyPr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网络代理技术原理及应用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9985" y="4166235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主讲：李茂福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33140" y="4967605"/>
            <a:ext cx="2431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日期：</a:t>
            </a:r>
            <a:r>
              <a:rPr lang="en-US" altLang="zh-CN"/>
              <a:t>2021/05/27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81710" y="840740"/>
            <a:ext cx="68910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因为http协议是明文的，所以代理服务器很容易就看到了客户端发来的报文里的内容，客户端发来的Http报文如下（示例）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GET  http://www.test.com/ HTTP/1.1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User-Agent: xxxx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Proxy-Connection: Keep-Alive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Connection: Keep-Alive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Host: www.test.com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Cookie:  fsfsdfsdfsfsfds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楷体" panose="02010609060101010101" charset="-122"/>
              </a:rPr>
              <a:t>... ... ...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后代理服务器知道了客户想向www.test.com（目标服务器）发起get请求，于是代理先查www.test.com的Ip，再向www.test.com发起tcp连接，再发起get请求，目标服务器有回复后，代理再把回复的内容发给客户端。代理服务器做了一个中间人的角色。原理和实现的方法都是比较简单的，http正向代理服务器的功能不止如此，还可以做一些过滤，如过滤目标服务器发来的广告信息和不良信息，以及阻止客户端访问某些内容。http正向代理服务器在帮客户端上网之前可以向客户端索要验证信息，比如用户名和密码，这些信息也是放是http报文的头部某字段里，是明文的，客户端验证通过后才能正常通过代理上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08025" y="680720"/>
            <a:ext cx="362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②HTTPS正向代理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1365" y="1228090"/>
            <a:ext cx="73190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用到了ssl协议，在ssl层建立了安全连接后，才发起http请求，如果https代理服务器也充当中间人角色的话，它不可能有其他目标服务器的ssl证书及私钥，它若用自己的证书的话，也和其他目标网站不匹配，客户端浏览器就会提示连接不安全。所以一般https代理服务器不会做中间人角色，它只做了tcp层之上的数据转发，和端口转发差不多，只不过多了前面的一些事宜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5025" y="3064510"/>
            <a:ext cx="73323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户端首先也是发起http请求，请求头不再是GET/PUT/POST之类的，而是CONNECT，表示希望与目标服务器建立tcp层的隧道连接，让代理服务器原样转发tcp层的载荷数据，代理收到此http报文后，通过dns查询目标服务器的ip，再和此目标建立tcp连接，连接建立后，再向客户端返回http报文，内容为http/1.2  200  表示连接建立了。然后客户端把正式的要向目标服务器发送的数据（如ssl层的交互消息等）原样发给代理，代理原样发给目标，目标返回后，代理再原样发给客户端。因为客户端和目标是通过ssl层来传输的http，即使用https协议，所以代理这个中转站只是转发了tcp层的数据，无法查看它们具体发了什么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如果代理服务器需要客户端的身份验证的话，也是在前面的Http报文中说明，把用户名及密码放在http报文的头部中，验证通过再进行下面的tcp报文转发。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993140"/>
            <a:ext cx="7140575" cy="46443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41680" y="894080"/>
            <a:ext cx="308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③Socks正向代理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02030" y="2183130"/>
            <a:ext cx="6877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socks代理协议有多个版，常用的有socks4、socks4a、socks5</a:t>
            </a:r>
            <a:endParaRPr lang="zh-CN" altLang="en-US"/>
          </a:p>
          <a:p>
            <a:r>
              <a:rPr lang="zh-CN" altLang="en-US"/>
              <a:t>socks4仅支持tcp转发，socks4a多了可以在代理那边做dns解析，socks5多了udp的转发支持。socks5支持tcp的转发及udp的转发，可以在代理那边做dns解析。这个tcp转发和Https代理里的那个转发一样，只是前面的协商协议不是http的，是socks5特有的，也是明文传输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6070" y="576580"/>
            <a:ext cx="6285230" cy="57588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5350" y="446405"/>
            <a:ext cx="387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常用的Linux下的正向代理服务器：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85215" y="1263015"/>
          <a:ext cx="68072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765"/>
                <a:gridCol w="1018540"/>
                <a:gridCol w="897890"/>
                <a:gridCol w="3469005"/>
              </a:tblGrid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代理服务器软件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代理类型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默认port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特点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Squid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http/https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3128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带缓存的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Privoxy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http/https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8118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带过滤，可二次代理，不支持客户端身份验证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Varnish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http/https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6081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带缓存，性能比squid强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Polipo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http/https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8123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不过滤，可二次代理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TinyProxy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http/https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8888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可嵌入式，体积小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SS5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socks5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1080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版本旧，适用于Centos6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Dante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socks5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1080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l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版本较新，可用于Centos7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22045" y="3938905"/>
            <a:ext cx="6817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有的客户端软件本身不支持走代理通道上网，可以借助其他的代理接管器去上网，windows下的代理接管器软件有SocksCap或</a:t>
            </a:r>
            <a:r>
              <a:rPr lang="en-US" altLang="zh-CN"/>
              <a:t>Netch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5252720"/>
            <a:ext cx="998220" cy="1120140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435" y="5252720"/>
            <a:ext cx="990600" cy="10801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1690" y="947420"/>
            <a:ext cx="423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正向代理服务器配置示例</a:t>
            </a:r>
            <a:r>
              <a:rPr lang="en-US" altLang="zh-CN"/>
              <a:t>--Privoxy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21690" y="1682115"/>
            <a:ext cx="70516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执行程序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/usr/local/sbin/privoxy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默认配置文件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/usr/local/etc/privoxy/config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配置内容：</a:t>
            </a:r>
            <a:endParaRPr lang="zh-CN" altLang="en-US"/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listen-address  0.0.0.0:8080	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本地监听地址及端口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permit-access  10.0.0.0/8	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允许访问的客户端网段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forward  /  .		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客户端发来的请求都由自己去处理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max-client-connections  512	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最大客户端连接数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toggle  0		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是否开启广告过滤，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为关闭，</a:t>
            </a:r>
            <a:r>
              <a:rPr lang="en-US" altLang="zh-CN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为开启</a:t>
            </a:r>
            <a:endParaRPr lang="zh-CN" altLang="en-US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8215" y="4806950"/>
            <a:ext cx="6443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 privoxy  /usr/xxx/config		//</a:t>
            </a:r>
            <a:r>
              <a:rPr lang="zh-CN" altLang="en-US"/>
              <a:t>启动服务程序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4860" y="700405"/>
            <a:ext cx="4827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使用正向代理上网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1198245"/>
            <a:ext cx="6978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进入windows设置总界面，再点击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网络和Internet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，点击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804670"/>
            <a:ext cx="4021455" cy="3425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84860" y="5527675"/>
            <a:ext cx="7405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或者按下win键+R键，在运行栏里输入inetcpl.cpl打开Internet属性对话框，点击“连接”选项卡，再点击下面的“局域网设置”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435" y="1696720"/>
            <a:ext cx="3399790" cy="383095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1530" y="673735"/>
            <a:ext cx="74123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“自动设置代理”这里，一般是选择“使用设置脚本”，此设置脚本是一个配置文件，用来告诉系统何时该使用代理上网，用哪个代理服务器，以及什么时候不用代理等信息。脚本文件可以是存放在系统本地的，如C盘或D盘里，也可以存放在云端的网站上。使用“自动设置代理”的好处就是我们可以在访问不同的资源时使用不同的代理服务器，以及使用的代理类型，或者在访问某些资源时不使用代理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而“手动设置代理”那里，我们必须指明要使用的代理地址及端口号，且默认是使用http/https的代理类型，不能用socks代理。可以使用简单的ip过滤，比如访问某些网段时不使用此代理。网段写法如下：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localhost;127.*;10.*;172.16.*;172.17.*;172.18.*;172.19.*;172.20.*;172.21.*;172.22.*;172.23.*;172.24.*;172.25.*;172.26.*;172.27.*;172.28.*;172.29.*;172.30.*;172.31.*;192.168.*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（上面其实是一行，不断开的），网段或ip之间用分号隔开，不留空格。上面表示访问本机ip及私有网段地址时，不使用代理上网。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7855" y="453390"/>
            <a:ext cx="482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自动配置脚本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18185" y="1007745"/>
            <a:ext cx="73317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这个脚本文件就是代理自动配置文件，为文本文件，后缀一般为.pac，内容就是js脚本代码，主要实现一个函数：function FindProxyForURL(url, host)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就是根据url或host找代理，返回的值有三种：DIRECT, PROXY, SOCKS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DIRECT 表示不使用代理，直接访问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PROXY 表示使用http/https代理，后边紧跟代理的ip及端口号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SOCKS 表示使用socks代理，后边紧跟代理的ip及端口号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代理配置脚本文件可以在本地，填写时就写： file:///D:/xxx.pac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也可以位于某个网站上，如： http://xx.com:8888/xxx.pac 一般还带个参数，用于验证用户身份 http://xx.com:8888/xx.pac/?t=9734924279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540" y="4197350"/>
            <a:ext cx="4059555" cy="2228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8685" y="492760"/>
            <a:ext cx="273304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个基础概念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6315" y="1141095"/>
            <a:ext cx="71520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NAT网络地址转换：这个概念最早用于路由器和防火墙等实体网络设备上，表示路由器/防火墙设备将收到的某数据包的ip地址/传输层端口号进行修改，再走路由转发到目标主机。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NAT最初只是指network address的转换，即ip地址，后来也可以修改传输层的端口号，涉及到端口号的修改的操作也叫作PAT（port address转换），但我们仍习惯于把这二者的修改统称为NAT。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040" y="2844165"/>
            <a:ext cx="2250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①sNAT （源NAT）</a:t>
            </a:r>
            <a:endParaRPr lang="zh-CN" altLang="en-US"/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4495" y="3286125"/>
            <a:ext cx="5273040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882650" y="4192905"/>
            <a:ext cx="7666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*sNAT是指客户端发来的数据报文是给B的，但在路由上经过了A设备，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*然后A对这个流量的源ip:port做了修改，改成了A的ip:port，并且A记录了这个转换的映射关系，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*B收到数据后，响应的报文是发回给A，因为从B那里看，数据的源ip是A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*A收到B发回的响应报文后，再根据 之前保存的映射关系，把响应报文的目的ip:port改为Client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*最后响应报文走路由层 发到Client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08990" y="4473575"/>
            <a:ext cx="75260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返回结果解析：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PROXY  10.2.2.3:8888; DIRECT表示走http/https代理，代理ip为10.2.2.3端口号8888，如果代理无响应或不通则走direct直连，就是本机直接访问，不走代理了。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SOCKS  10.2.2.3:8808; DIRECT表示走socks代理，代理ip为10.2.2.3端口号8808，如果代理无响应或不通则走direct直连，就是本机直接访问，不走代理了。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8190" y="400050"/>
            <a:ext cx="731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简单的pac代理自动配置文件内容示例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951865"/>
            <a:ext cx="7604760" cy="3337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4515" y="520065"/>
            <a:ext cx="375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让</a:t>
            </a:r>
            <a:r>
              <a:rPr lang="en-US" altLang="zh-CN"/>
              <a:t>yum</a:t>
            </a:r>
            <a:r>
              <a:rPr lang="zh-CN" altLang="en-US"/>
              <a:t>也使用正向代理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7860" y="1101090"/>
            <a:ext cx="7205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我们在使用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yum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安装软件时，可能访问的源在外网，而受限于环境，服务器不能直接访问外部网络，可以让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yum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也使用正向代理服务器去下载软件，具体配置如下：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1210" y="2389505"/>
            <a:ext cx="76460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# vi  /etc/yum.conf</a:t>
            </a:r>
            <a:endParaRPr lang="en-US" altLang="zh-CN"/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proxy=http://x.x.x.x:1080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proxy_username=</a:t>
            </a:r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namexx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proxy_password=</a:t>
            </a:r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passxxx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或者写在一行：</a:t>
            </a:r>
            <a:endParaRPr lang="zh-CN" altLang="en-US"/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proxy=http://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user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</a:t>
            </a:r>
            <a:r>
              <a:rPr lang="en-US" altLang="zh-CN" i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passwd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@x.x.x.x:1080/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若密码中含有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字符，需要在使用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%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转义，即把密码中的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@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写成</a:t>
            </a:r>
            <a:r>
              <a:rPr lang="en-US" altLang="zh-CN">
                <a:solidFill>
                  <a:schemeClr val="accent5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%40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0895" y="1170305"/>
            <a:ext cx="7712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反向代理用到的原理和http/https/socks正向代理的原理是一样的。只是方向不同，两者的具体区别如下：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4880" y="607060"/>
            <a:ext cx="292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反向代理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0895" y="1991360"/>
            <a:ext cx="78066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正向代理：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*Client访问的目标不管是谁（只要符合走代理的规则），就统统把流量发给代理服务器，让	代理帮Client去访问目标服务器，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*Client到代理之间的（http(s)/tcp/udp）流量是封装在代理协议层之上的，也就是说套了一	层代理协议的壳，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*Client知道自己是把流量发给了代理服务器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*代理服务器收到流量后，再解开这个壳，得到（http(s)/tcp/udp）流量，再根据此流量里的	相关信息（如域名）去找目标服务器的ip，最后代理再把流量发给目标服务器。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*目标服务器响应的报文是发给代理服务器，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*代理收到响应报文后再根据映射关系，把响应报文里的数据发给Client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810895" y="4413250"/>
            <a:ext cx="751268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反向代理：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*Client就正常访问目标服务器B，Client并不知道自己访问的是代理，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*结果B是一个反向代理服务器（比如Nginx）它把收到的client发来的流量再进行某些修改	（修改Http的报头字段，当然也可不修改），再把数据发给后面的真实服务器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*后面的真实服务器的响应报文是发给反向代理，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*反向代理收到响应报文后再根据映射关系，修改某些字段，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*最后把响应报文里的数据发给Client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4505" y="580390"/>
            <a:ext cx="7832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可以实现反向代理的服务器软件也有很多个，常用的有</a:t>
            </a:r>
            <a:r>
              <a:rPr lang="en-US" altLang="zh-CN"/>
              <a:t>HAproxy</a:t>
            </a:r>
            <a:r>
              <a:rPr lang="zh-CN" altLang="en-US"/>
              <a:t>和</a:t>
            </a:r>
            <a:r>
              <a:rPr lang="en-US" altLang="zh-CN"/>
              <a:t>Nginx</a:t>
            </a:r>
            <a:r>
              <a:rPr lang="zh-CN" altLang="en-US"/>
              <a:t>等，反向代理服务端配置：（以</a:t>
            </a:r>
            <a:r>
              <a:rPr lang="en-US" altLang="zh-CN"/>
              <a:t>nginx</a:t>
            </a:r>
            <a:r>
              <a:rPr lang="zh-CN" altLang="en-US"/>
              <a:t>为例）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1339215"/>
            <a:ext cx="8663940" cy="4974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1180" y="360045"/>
            <a:ext cx="311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HAproxy</a:t>
            </a:r>
            <a:r>
              <a:rPr lang="zh-CN" altLang="en-US"/>
              <a:t>的配置示例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835025"/>
            <a:ext cx="7456170" cy="5625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66160" y="282956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</a:t>
            </a:r>
            <a:endParaRPr lang="zh-CN" altLang="en-US" sz="7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5525" y="255714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讲完了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875" y="459740"/>
            <a:ext cx="383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附录一、</a:t>
            </a:r>
            <a:r>
              <a:rPr lang="en-US" altLang="zh-CN"/>
              <a:t>iptables</a:t>
            </a:r>
            <a:r>
              <a:rPr lang="zh-CN" altLang="en-US"/>
              <a:t>配置</a:t>
            </a:r>
            <a:r>
              <a:rPr lang="en-US" altLang="zh-CN"/>
              <a:t>sNAT</a:t>
            </a:r>
            <a:r>
              <a:rPr lang="zh-CN" altLang="en-US"/>
              <a:t>和</a:t>
            </a:r>
            <a:r>
              <a:rPr lang="en-US" altLang="zh-CN"/>
              <a:t>dNAT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4530" y="1201420"/>
            <a:ext cx="77457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前提是允许</a:t>
            </a:r>
            <a:r>
              <a:rPr lang="en-US" altLang="zh-CN"/>
              <a:t>ip_forward</a:t>
            </a:r>
            <a:r>
              <a:rPr lang="zh-CN" altLang="en-US"/>
              <a:t>（</a:t>
            </a:r>
            <a:r>
              <a:rPr lang="en-US" altLang="zh-CN"/>
              <a:t>vi /etc/sysctl.conf</a:t>
            </a:r>
            <a:r>
              <a:rPr lang="zh-CN" altLang="en-US"/>
              <a:t>，添加</a:t>
            </a:r>
            <a:r>
              <a:rPr lang="en-US" altLang="zh-CN"/>
              <a:t>net.ipv4.ip_forward=1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#</a:t>
            </a:r>
            <a:r>
              <a:rPr lang="en-US" altLang="zh-CN" sz="1600"/>
              <a:t> iptables  -t  nat  -A  PREROUTING  -p  tcp  --dport  666  -j  DNAT \</a:t>
            </a:r>
            <a:endParaRPr lang="en-US" altLang="zh-CN" sz="1600"/>
          </a:p>
          <a:p>
            <a:r>
              <a:rPr lang="en-US" altLang="zh-CN" sz="1600"/>
              <a:t>    --to-destination  10.x.x.2:80</a:t>
            </a:r>
            <a:r>
              <a:rPr lang="en-US" altLang="zh-CN"/>
              <a:t>		</a:t>
            </a:r>
            <a:r>
              <a:rPr lang="en-US" altLang="zh-CN" sz="1400">
                <a:solidFill>
                  <a:srgbClr val="92D050"/>
                </a:solidFill>
              </a:rPr>
              <a:t>//</a:t>
            </a:r>
            <a:r>
              <a:rPr lang="zh-CN" altLang="en-US" sz="1400">
                <a:solidFill>
                  <a:srgbClr val="92D050"/>
                </a:solidFill>
              </a:rPr>
              <a:t>将访问自己的</a:t>
            </a:r>
            <a:r>
              <a:rPr lang="en-US" altLang="zh-CN" sz="1400">
                <a:solidFill>
                  <a:srgbClr val="92D050"/>
                </a:solidFill>
              </a:rPr>
              <a:t>666</a:t>
            </a:r>
            <a:r>
              <a:rPr lang="zh-CN" altLang="en-US" sz="1400">
                <a:solidFill>
                  <a:srgbClr val="92D050"/>
                </a:solidFill>
              </a:rPr>
              <a:t>端口的数据包转到</a:t>
            </a:r>
            <a:r>
              <a:rPr lang="en-US" altLang="zh-CN" sz="1400">
                <a:solidFill>
                  <a:srgbClr val="92D050"/>
                </a:solidFill>
              </a:rPr>
              <a:t>10.x.x:80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# </a:t>
            </a:r>
            <a:r>
              <a:rPr lang="en-US" altLang="zh-CN" sz="1600"/>
              <a:t>iptables  -t  nat  -A POSTROUTING  -p  tcp  -d  10.x.x.2  --dport  80  \</a:t>
            </a:r>
            <a:endParaRPr lang="en-US" altLang="zh-CN" sz="1600"/>
          </a:p>
          <a:p>
            <a:r>
              <a:rPr lang="en-US" altLang="zh-CN" sz="1600"/>
              <a:t>  -j  SNAT  --to-source  192.168.x.x</a:t>
            </a:r>
            <a:r>
              <a:rPr lang="en-US" altLang="zh-CN"/>
              <a:t>	</a:t>
            </a:r>
            <a:r>
              <a:rPr lang="en-US" altLang="zh-CN" sz="1400">
                <a:solidFill>
                  <a:srgbClr val="92D050"/>
                </a:solidFill>
              </a:rPr>
              <a:t>//</a:t>
            </a:r>
            <a:r>
              <a:rPr lang="zh-CN" altLang="en-US" sz="1400">
                <a:solidFill>
                  <a:srgbClr val="92D050"/>
                </a:solidFill>
              </a:rPr>
              <a:t>在出站时把源</a:t>
            </a:r>
            <a:r>
              <a:rPr lang="en-US" altLang="zh-CN" sz="1400">
                <a:solidFill>
                  <a:srgbClr val="92D050"/>
                </a:solidFill>
              </a:rPr>
              <a:t>ip</a:t>
            </a:r>
            <a:r>
              <a:rPr lang="zh-CN" altLang="en-US" sz="1400">
                <a:solidFill>
                  <a:srgbClr val="92D050"/>
                </a:solidFill>
              </a:rPr>
              <a:t>改为自己的</a:t>
            </a:r>
            <a:r>
              <a:rPr lang="en-US" altLang="zh-CN" sz="1400">
                <a:solidFill>
                  <a:srgbClr val="92D050"/>
                </a:solidFill>
              </a:rPr>
              <a:t>192.168.x.x</a:t>
            </a:r>
            <a:endParaRPr lang="en-US" altLang="zh-CN" sz="1400">
              <a:solidFill>
                <a:srgbClr val="92D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8530" y="3932555"/>
            <a:ext cx="646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service  iptables  save		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保存配置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iptalbes  -L -n		//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查看所有规则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4670" y="814070"/>
            <a:ext cx="3551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②dNAT （目的NAT、端口映射）</a:t>
            </a:r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1603058"/>
            <a:ext cx="5271770" cy="7042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95960" y="2543175"/>
            <a:ext cx="77527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*dNAT如果强调对 端口的修改，也可叫作 端口映射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*dNAT是指客户端发来的数据报文是给A的，但A把目的ip:port改为了B的，并记录这个转换的映射关系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*B收到数据后，响应的报文是发给Client的，因为之前A并没有修改报文的源ip:port，所以从B那里看，报文就是从Client发来的。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*B发回的响应报文经路由层转发，如果再经过A时，A再根据之前保存的映射关系，把响应报文的源ip:port改回A自己的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*响应报文再走路由层发到Client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**注意，如果B发回的响应报文经路由转发后，不经过A设备，则源ip:port得不到修改，这样即使Client收到了响应报文，Client也不认这个报文，因为在tcp连接里，要求源ip:port和目的ip:port对得上，不然就不是同一个连接了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5350" y="833755"/>
            <a:ext cx="305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③端口转发 （port-forward）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115" y="1824038"/>
            <a:ext cx="5271770" cy="704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048385" y="3004185"/>
            <a:ext cx="68986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*端口转发是指客户端发来的数据报文是给A的，但A把源ip:port改为A的，同时也把目的ip:port改为B的，并记录这个映射关系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*B收到数据后，响应的报文是发给A的，因为从B那里看，收到的报文源ip:port是A的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*A收到响应报文后，再根据映射关系，修改响应报文的源ip:port为自己，目的ip:port为Client，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*响应报文再走路由层发到Client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***端口转发结合了sNat和dNat，确保了B的响应报文一定发回给A，这样就能根据映射关系修改响应报文的ip:port，使Client收到正确的报文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5050" y="814070"/>
            <a:ext cx="69786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以上三种情况（sNAT、dNAT、端口转发）都只是在路由层面上对数据包的ip:port进行修改，并维护一个映射关系表，进行数据修改的设备A 本身并不处理tcp连接的问题，关于tcp等相关的事宜是由真正的Client和目标B来处理。A设备上是要求开启路由转发的功能。A的操作系统里的普通进程并不和这些转发的数据打交道，比如转发的如果是tcp层的数据，则在A的系统里用netstat命令看不到tcp连接情况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1390" y="2943860"/>
            <a:ext cx="76117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根据报文的源ip:port及目标ip:port的修改情况 分别对应以下3种情况：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sNAT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只修改源ip:port，其中ip:port可以只改ip，也必须改ip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响应报文一定原路返回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dNAT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只修改目标ip:port，其中ip:port可以只改其一，必改其一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目标的响应报文不一定原路返回，所以Client那边会得不到正确的响应，因为报文如果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不经过中间的A（修改报文ip:port的设备），则返回时的报文ip:port得不到修改，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所以client认为此响应报文不是正确的，所以要确保响应报文在路由上能经过A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3.修改源ip:port以及修改目标ip:port，即端口转发，源中的ip:port可以只改ip，也必改ip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目标ip:port可以只改其一，即改ip或port都行，必改其一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响应报文一定原路返回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01370" y="506730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④端口代理 （port-proxy）</a:t>
            </a:r>
            <a:endParaRPr lang="zh-CN" altLang="en-US"/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874713"/>
            <a:ext cx="5271770" cy="704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2015" y="1769110"/>
            <a:ext cx="7265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*Client访问A的某TCP端口，建立了tcp连接，然后A再和B建立tcp连接，这2个连接也是做了映射关系的记录的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*Client向A发送的tcp载荷数据，由A再发给B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*B响应的数据是发回给A的，A收到后再把响应数据发给Client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3238500"/>
            <a:ext cx="74923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和端口转发不同的是：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*A转发的只有载荷数据，不转发tcp的控制消息，比如建立连接，维持连接和关闭连接的 相应控制报文。即在A上要监听某个tcp端口，要向系统的tcp/ip协议栈请求端口资源，且收到client的报文后，并不修改其源/目的ip:port，而是另外再去和B建立tcp连接。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*client和A之间的tcp连接 并不影响 A和B之间的tcp连接。即使Client和A的连接即使中断了，A和B之间也有可能仍在连接。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*也就是说A上面要有运行某个进程去监听要转发的端口，当此端口有客户端连接时，再启用某本地某端口和B建立一个tcp连接。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当有多个客户端和A的监听的端口连接时，A就要和B建立多个tcp连接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*与端口转发相比，端口代理的开销较大，对A的系统本身的资源有一定影响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45485" y="813435"/>
            <a:ext cx="2270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什么是网络代理？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4840" y="880745"/>
            <a:ext cx="2743200" cy="7391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41705" y="1729105"/>
            <a:ext cx="74656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网这种事原来就只是客户端和服务器之间的事，后来，客户端这边的上网情况变了，可能由于网管做了上网行为的限制，又或是接入运营商做了一些访问限制，导致客户端这边无法访问到某些目标服务器了。不过客户端还能访问其他未被限制的服务器，于是一个不算太难想到的想法出现了：让客户端能正常访问的那个服务器帮我们上网，我（指客户端）把要访问的数据发给它（能访问到的服务器），它再帮我去访问目标服务器，得到结果后再发回给我，我便突破了本地网管/运营商的限制，这种上网方式便是正向代理上网。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20" y="4183380"/>
            <a:ext cx="4602480" cy="1295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2030" y="5882640"/>
            <a:ext cx="703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网络代理和端口代理类似，但处理过程比端口代理更复杂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908685" y="659130"/>
            <a:ext cx="273304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种正向代理技术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8685" y="1975485"/>
            <a:ext cx="392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①HTTP正向代理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68375" y="3112135"/>
            <a:ext cx="7105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ttp协议使用的是明文，早期的网络协议都是用的明文，所以很容易遭到中间人攻击，http的正向代理服务器就充当了这个中间人，正规的http服务器当然不会去随意窃取和篡改我们的信息，所以我们要使用开源的http正向代理服务器。http正向代理的原理是：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配置了http代理的客户端，它的浏览器在上网时，不会直接把请求的数据包发给目标服务器，而是发给了代理服务器，代理服务器收到数据包后，解析http头部的字段，获取客户端要访问的目标，然后代理服务器自己作为一个客户端向目标服务器发起相同的请求，获得目标服务器返回的结果后，再把数据发给最终的客户端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5565" y="1248410"/>
            <a:ext cx="6452235" cy="38665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UNIT_TABLE_BEAUTIFY" val="smartTable{2fabccac-739e-425b-a38c-40daa6702d1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7055</Words>
  <Application>WPS 演示</Application>
  <PresentationFormat>宽屏</PresentationFormat>
  <Paragraphs>262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黑体</vt:lpstr>
      <vt:lpstr>等线</vt:lpstr>
      <vt:lpstr>等线 Light</vt:lpstr>
      <vt:lpstr>仿宋</vt:lpstr>
      <vt:lpstr>Amiri Quran</vt:lpstr>
      <vt:lpstr>Bahnschrift</vt:lpstr>
      <vt:lpstr>Office 主题​​</vt:lpstr>
      <vt:lpstr>网络代理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李茂福</cp:lastModifiedBy>
  <cp:revision>216</cp:revision>
  <dcterms:created xsi:type="dcterms:W3CDTF">2019-06-19T02:08:00Z</dcterms:created>
  <dcterms:modified xsi:type="dcterms:W3CDTF">2021-05-26T15:03:52Z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0461FEB018D94B58BE7E2D61A8847873</vt:lpwstr>
  </property>
</Properties>
</file>