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2" r:id="rId2"/>
    <p:sldId id="600" r:id="rId3"/>
    <p:sldId id="608" r:id="rId4"/>
    <p:sldId id="605" r:id="rId5"/>
    <p:sldId id="604" r:id="rId6"/>
    <p:sldId id="607" r:id="rId7"/>
    <p:sldId id="609" r:id="rId8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4C"/>
    <a:srgbClr val="660066"/>
    <a:srgbClr val="FF3399"/>
    <a:srgbClr val="008000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2" autoAdjust="0"/>
    <p:restoredTop sz="93886" autoAdjust="0"/>
  </p:normalViewPr>
  <p:slideViewPr>
    <p:cSldViewPr>
      <p:cViewPr varScale="1">
        <p:scale>
          <a:sx n="60" d="100"/>
          <a:sy n="60" d="100"/>
        </p:scale>
        <p:origin x="564" y="6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30/11/2023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30/11/2023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30/11/2023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141357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6" name="Título 1"/>
          <p:cNvSpPr/>
          <p:nvPr/>
        </p:nvSpPr>
        <p:spPr>
          <a:xfrm>
            <a:off x="762840" y="2709714"/>
            <a:ext cx="10761120" cy="28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000 | Apresentação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026552"/>
            <a:ext cx="11057848" cy="564360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Motivação</a:t>
            </a:r>
            <a:endParaRPr lang="pt-BR" dirty="0"/>
          </a:p>
          <a:p>
            <a:pPr lvl="1"/>
            <a:r>
              <a:rPr lang="pt-BR" dirty="0"/>
              <a:t>Estágio docência durante o </a:t>
            </a:r>
            <a:r>
              <a:rPr lang="pt-BR" dirty="0" smtClean="0"/>
              <a:t>doutorado</a:t>
            </a:r>
          </a:p>
          <a:p>
            <a:pPr lvl="1"/>
            <a:r>
              <a:rPr lang="pt-BR" dirty="0" smtClean="0"/>
              <a:t>Possibilidade de retomar meus estudos em alguns tópicos</a:t>
            </a:r>
            <a:endParaRPr lang="pt-BR" dirty="0"/>
          </a:p>
          <a:p>
            <a:r>
              <a:rPr lang="pt-BR" dirty="0"/>
              <a:t>Escolha dos temas</a:t>
            </a:r>
          </a:p>
          <a:p>
            <a:pPr lvl="1"/>
            <a:r>
              <a:rPr lang="pt-BR" dirty="0"/>
              <a:t>Abordagem </a:t>
            </a:r>
            <a:r>
              <a:rPr lang="pt-BR" dirty="0" smtClean="0"/>
              <a:t>histórica</a:t>
            </a:r>
          </a:p>
          <a:p>
            <a:pPr lvl="2"/>
            <a:r>
              <a:rPr lang="pt-BR" dirty="0" smtClean="0"/>
              <a:t>Estruturalismo, funcionalismo, psicologia da Gestalt, etc.</a:t>
            </a:r>
            <a:endParaRPr lang="pt-BR" dirty="0"/>
          </a:p>
          <a:p>
            <a:pPr lvl="1"/>
            <a:r>
              <a:rPr lang="pt-BR" dirty="0"/>
              <a:t>Áreas de </a:t>
            </a:r>
            <a:r>
              <a:rPr lang="pt-BR" dirty="0" smtClean="0"/>
              <a:t>atuação</a:t>
            </a:r>
          </a:p>
          <a:p>
            <a:pPr lvl="2"/>
            <a:r>
              <a:rPr lang="pt-BR" dirty="0" smtClean="0"/>
              <a:t>Clínica, escolar, organizacional, etc.</a:t>
            </a:r>
            <a:endParaRPr lang="pt-BR" dirty="0"/>
          </a:p>
          <a:p>
            <a:pPr lvl="1"/>
            <a:r>
              <a:rPr lang="pt-BR" dirty="0" smtClean="0"/>
              <a:t>Disciplinas</a:t>
            </a:r>
          </a:p>
          <a:p>
            <a:pPr lvl="2"/>
            <a:r>
              <a:rPr lang="pt-BR" dirty="0" smtClean="0"/>
              <a:t>Psicofísica, do desenvolvimento, social, etc.</a:t>
            </a:r>
          </a:p>
          <a:p>
            <a:pPr lvl="2"/>
            <a:r>
              <a:rPr lang="pt-BR" dirty="0" smtClean="0"/>
              <a:t>Microteorias, atomismo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5157986"/>
            <a:ext cx="504056" cy="50405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79" y="4149874"/>
            <a:ext cx="527299" cy="5152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078" y="3213770"/>
            <a:ext cx="527299" cy="51526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Apresentação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89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072340"/>
            <a:ext cx="11057848" cy="5643602"/>
          </a:xfrm>
        </p:spPr>
        <p:txBody>
          <a:bodyPr>
            <a:normAutofit/>
          </a:bodyPr>
          <a:lstStyle/>
          <a:p>
            <a:r>
              <a:rPr lang="pt-BR" dirty="0" smtClean="0"/>
              <a:t>Quem </a:t>
            </a:r>
            <a:r>
              <a:rPr lang="pt-BR" b="1" dirty="0" smtClean="0">
                <a:solidFill>
                  <a:srgbClr val="002060"/>
                </a:solidFill>
              </a:rPr>
              <a:t>se beneficiará </a:t>
            </a:r>
            <a:r>
              <a:rPr lang="pt-BR" dirty="0" smtClean="0"/>
              <a:t>do conteúdo?</a:t>
            </a:r>
            <a:endParaRPr lang="pt-BR" dirty="0"/>
          </a:p>
          <a:p>
            <a:pPr lvl="1"/>
            <a:r>
              <a:rPr lang="pt-BR" dirty="0" smtClean="0"/>
              <a:t>Estudantes de graduação em psicologia ou cursando disciplinas introdutórias de psicologia</a:t>
            </a:r>
          </a:p>
          <a:p>
            <a:pPr lvl="1"/>
            <a:r>
              <a:rPr lang="pt-BR" dirty="0" smtClean="0"/>
              <a:t>Entusiastas da psicologia e do pensamento científico</a:t>
            </a:r>
          </a:p>
          <a:p>
            <a:pPr lvl="1"/>
            <a:r>
              <a:rPr lang="pt-BR" dirty="0" smtClean="0"/>
              <a:t>Interessados em conhecer diferentes disciplinas da psicologia </a:t>
            </a:r>
          </a:p>
          <a:p>
            <a:r>
              <a:rPr lang="pt-BR" dirty="0" smtClean="0"/>
              <a:t>Quem </a:t>
            </a:r>
            <a:r>
              <a:rPr lang="pt-BR" b="1" dirty="0" smtClean="0">
                <a:solidFill>
                  <a:srgbClr val="002060"/>
                </a:solidFill>
              </a:rPr>
              <a:t>não se beneficiará </a:t>
            </a:r>
            <a:r>
              <a:rPr lang="pt-BR" dirty="0" smtClean="0"/>
              <a:t>do conteúdo?</a:t>
            </a:r>
          </a:p>
          <a:p>
            <a:pPr lvl="1"/>
            <a:r>
              <a:rPr lang="pt-BR" dirty="0" smtClean="0"/>
              <a:t>Interessados na atuação profissional do psicólogo</a:t>
            </a:r>
          </a:p>
          <a:p>
            <a:pPr lvl="1"/>
            <a:r>
              <a:rPr lang="pt-BR" dirty="0" smtClean="0"/>
              <a:t>Interessados em psicologia clínica ou da personalidade</a:t>
            </a:r>
          </a:p>
          <a:p>
            <a:pPr lvl="1"/>
            <a:r>
              <a:rPr lang="pt-BR" dirty="0" smtClean="0"/>
              <a:t>Interessados em teorias abrangentes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Indicação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74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072340"/>
            <a:ext cx="11057848" cy="5643602"/>
          </a:xfrm>
        </p:spPr>
        <p:txBody>
          <a:bodyPr>
            <a:normAutofit/>
          </a:bodyPr>
          <a:lstStyle/>
          <a:p>
            <a:r>
              <a:rPr lang="pt-BR" dirty="0" smtClean="0"/>
              <a:t>Pensamento científico</a:t>
            </a:r>
          </a:p>
          <a:p>
            <a:r>
              <a:rPr lang="pt-BR" dirty="0"/>
              <a:t>P</a:t>
            </a:r>
            <a:r>
              <a:rPr lang="pt-BR" dirty="0" smtClean="0"/>
              <a:t>sicofísica</a:t>
            </a:r>
          </a:p>
          <a:p>
            <a:r>
              <a:rPr lang="pt-BR" dirty="0" smtClean="0"/>
              <a:t>Percepção</a:t>
            </a:r>
          </a:p>
          <a:p>
            <a:r>
              <a:rPr lang="pt-BR" dirty="0" smtClean="0"/>
              <a:t>Aprendizagem e memória</a:t>
            </a:r>
          </a:p>
          <a:p>
            <a:r>
              <a:rPr lang="pt-BR" dirty="0" smtClean="0"/>
              <a:t>Linguagem</a:t>
            </a:r>
          </a:p>
          <a:p>
            <a:r>
              <a:rPr lang="pt-BR" dirty="0" smtClean="0"/>
              <a:t>Raciocínio e tomada de decisão</a:t>
            </a:r>
          </a:p>
          <a:p>
            <a:r>
              <a:rPr lang="pt-BR" dirty="0" smtClean="0"/>
              <a:t>Psicologia do desenvolvimento</a:t>
            </a:r>
          </a:p>
          <a:p>
            <a:r>
              <a:rPr lang="pt-BR" dirty="0" smtClean="0"/>
              <a:t>Psicologia social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Alguns</a:t>
            </a:r>
            <a:r>
              <a:rPr lang="en-US" sz="4000" dirty="0" smtClean="0"/>
              <a:t> </a:t>
            </a:r>
            <a:r>
              <a:rPr lang="en-US" sz="4000" dirty="0" err="1" smtClean="0"/>
              <a:t>temas</a:t>
            </a:r>
            <a:r>
              <a:rPr lang="en-US" sz="4000" dirty="0" smtClean="0"/>
              <a:t> que </a:t>
            </a:r>
            <a:r>
              <a:rPr lang="en-US" sz="4000" dirty="0" err="1" smtClean="0"/>
              <a:t>serão</a:t>
            </a:r>
            <a:r>
              <a:rPr lang="en-US" sz="4000" dirty="0" smtClean="0"/>
              <a:t> </a:t>
            </a:r>
            <a:r>
              <a:rPr lang="en-US" sz="4000" dirty="0" err="1" smtClean="0"/>
              <a:t>abordados</a:t>
            </a:r>
            <a:endParaRPr lang="en-US" sz="4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22" y="1846058"/>
            <a:ext cx="3215520" cy="396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61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34818" name="Picture 2" descr="C:\Users\Marcos\Desktop\Introdução à Psicologia - Verão\Imagens\how to think straight about psych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50" y="2710154"/>
            <a:ext cx="2638636" cy="3960000"/>
          </a:xfrm>
          <a:prstGeom prst="rect">
            <a:avLst/>
          </a:prstGeom>
          <a:noFill/>
        </p:spPr>
      </p:pic>
      <p:pic>
        <p:nvPicPr>
          <p:cNvPr id="34819" name="Picture 3" descr="C:\Users\Marcos\Desktop\Introdução à Psicologia - Verão\Imagens\ciência e pseudociênci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2958" y="2638146"/>
            <a:ext cx="2756159" cy="3960000"/>
          </a:xfrm>
          <a:prstGeom prst="rect">
            <a:avLst/>
          </a:prstGeom>
          <a:noFill/>
        </p:spPr>
      </p:pic>
      <p:pic>
        <p:nvPicPr>
          <p:cNvPr id="2050" name="Picture 2" descr="C:\Users\User\Desktop\51CxMaaXNKL._SX331_BO1,204,203,200_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07374" y="2638794"/>
            <a:ext cx="2642213" cy="39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58" y="1280061"/>
            <a:ext cx="3215520" cy="396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2" descr="C:\Users\Marcos\Desktop\Introdução à Psicologia - Verão\Imagens\grigg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1150" y="1269994"/>
            <a:ext cx="3025036" cy="39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Leituras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214" y="1269994"/>
            <a:ext cx="2708640" cy="39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4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Outros </a:t>
            </a:r>
            <a:r>
              <a:rPr lang="en-US" sz="4000" dirty="0" err="1" smtClean="0"/>
              <a:t>canais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27" y="2493690"/>
            <a:ext cx="7306695" cy="14098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791" y="981522"/>
            <a:ext cx="6982799" cy="14384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798" y="4005858"/>
            <a:ext cx="7201905" cy="13146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806" y="5573172"/>
            <a:ext cx="7211431" cy="1219370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766614" y="1413570"/>
            <a:ext cx="1368152" cy="576064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62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141357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6" name="Título 1"/>
          <p:cNvSpPr/>
          <p:nvPr/>
        </p:nvSpPr>
        <p:spPr>
          <a:xfrm>
            <a:off x="762840" y="2709714"/>
            <a:ext cx="10761120" cy="28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3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34683</TotalTime>
  <Words>160</Words>
  <Application>Microsoft Office PowerPoint</Application>
  <PresentationFormat>Personalizar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572</cp:revision>
  <dcterms:created xsi:type="dcterms:W3CDTF">2016-11-14T13:56:39Z</dcterms:created>
  <dcterms:modified xsi:type="dcterms:W3CDTF">2023-11-30T18:08:22Z</dcterms:modified>
</cp:coreProperties>
</file>