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20" r:id="rId2"/>
    <p:sldId id="622" r:id="rId3"/>
    <p:sldId id="623" r:id="rId4"/>
    <p:sldId id="624" r:id="rId5"/>
    <p:sldId id="600" r:id="rId6"/>
    <p:sldId id="625" r:id="rId7"/>
    <p:sldId id="621" r:id="rId8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8000"/>
    <a:srgbClr val="FF00FF"/>
    <a:srgbClr val="FFC081"/>
    <a:srgbClr val="FFCD9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82" autoAdjust="0"/>
    <p:restoredTop sz="83235" autoAdjust="0"/>
  </p:normalViewPr>
  <p:slideViewPr>
    <p:cSldViewPr>
      <p:cViewPr varScale="1">
        <p:scale>
          <a:sx n="53" d="100"/>
          <a:sy n="53" d="100"/>
        </p:scale>
        <p:origin x="846" y="60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28/12/2023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28/12/2023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154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081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127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975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99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28/12/2023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28/12/2023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28/12/2023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28/12/2023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28/12/2023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28/12/2023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28/12/2023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28/12/2023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28/12/2023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28/12/2023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28/12/2023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28/12/2023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141357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6" name="Título 1"/>
          <p:cNvSpPr/>
          <p:nvPr/>
        </p:nvSpPr>
        <p:spPr>
          <a:xfrm>
            <a:off x="762840" y="2709714"/>
            <a:ext cx="10761120" cy="28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001 | Por que aprender sobre psicologia?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500" b="1" strike="noStrike" spc="-1" dirty="0" smtClean="0">
                <a:solidFill>
                  <a:srgbClr val="000000"/>
                </a:solidFill>
                <a:latin typeface="Calibri"/>
              </a:rPr>
              <a:t>Marcos Lima</a:t>
            </a:r>
            <a:endParaRPr lang="pt-BR" sz="3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11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82" y="981522"/>
            <a:ext cx="4567326" cy="308724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230" y="1060560"/>
            <a:ext cx="5518627" cy="2729274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Psicologia</a:t>
            </a:r>
            <a:r>
              <a:rPr lang="en-US" sz="4000" dirty="0" smtClean="0"/>
              <a:t> popular </a:t>
            </a:r>
            <a:r>
              <a:rPr lang="en-US" sz="4000" dirty="0" err="1" smtClean="0"/>
              <a:t>na</a:t>
            </a:r>
            <a:r>
              <a:rPr lang="en-US" sz="4000" dirty="0" smtClean="0"/>
              <a:t> </a:t>
            </a:r>
            <a:r>
              <a:rPr lang="en-US" sz="4000" dirty="0" err="1" smtClean="0"/>
              <a:t>mídia</a:t>
            </a:r>
            <a:endParaRPr lang="en-US" sz="4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078" y="3861842"/>
            <a:ext cx="7133823" cy="270464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558" y="4365897"/>
            <a:ext cx="4543847" cy="2257679"/>
          </a:xfrm>
          <a:prstGeom prst="rect">
            <a:avLst/>
          </a:prstGeom>
        </p:spPr>
      </p:pic>
      <p:sp>
        <p:nvSpPr>
          <p:cNvPr id="1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736463" y="6357824"/>
            <a:ext cx="2844430" cy="365210"/>
          </a:xfrm>
        </p:spPr>
        <p:txBody>
          <a:bodyPr/>
          <a:lstStyle/>
          <a:p>
            <a:r>
              <a:rPr lang="pt-BR" dirty="0" smtClean="0"/>
              <a:t>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025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Psicologia</a:t>
            </a:r>
            <a:r>
              <a:rPr lang="en-US" sz="4000" dirty="0" smtClean="0"/>
              <a:t> popular </a:t>
            </a:r>
            <a:r>
              <a:rPr lang="en-US" sz="4000" dirty="0" err="1" smtClean="0"/>
              <a:t>na</a:t>
            </a:r>
            <a:r>
              <a:rPr lang="en-US" sz="4000" dirty="0" smtClean="0"/>
              <a:t> </a:t>
            </a:r>
            <a:r>
              <a:rPr lang="en-US" sz="4000" dirty="0" err="1" smtClean="0"/>
              <a:t>literatura</a:t>
            </a:r>
            <a:endParaRPr lang="en-US" sz="40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182" y="1197546"/>
            <a:ext cx="2397600" cy="360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4" t="6126" r="26383" b="5461"/>
          <a:stretch/>
        </p:blipFill>
        <p:spPr>
          <a:xfrm>
            <a:off x="6751698" y="2925738"/>
            <a:ext cx="2848695" cy="3780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995" y="1125738"/>
            <a:ext cx="2400000" cy="3600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313" y="3069754"/>
            <a:ext cx="2512800" cy="3600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21" y="1125738"/>
            <a:ext cx="2343885" cy="3600000"/>
          </a:xfrm>
          <a:prstGeom prst="rect">
            <a:avLst/>
          </a:prstGeom>
        </p:spPr>
      </p:pic>
      <p:sp>
        <p:nvSpPr>
          <p:cNvPr id="14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736463" y="6357824"/>
            <a:ext cx="2844430" cy="365210"/>
          </a:xfrm>
        </p:spPr>
        <p:txBody>
          <a:bodyPr/>
          <a:lstStyle/>
          <a:p>
            <a:r>
              <a:rPr lang="pt-BR" dirty="0" smtClean="0"/>
              <a:t>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994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 </a:t>
            </a:r>
            <a:r>
              <a:rPr lang="en-US" sz="4000" dirty="0" err="1" smtClean="0"/>
              <a:t>psicologia</a:t>
            </a:r>
            <a:r>
              <a:rPr lang="en-US" sz="4000" dirty="0" smtClean="0"/>
              <a:t> </a:t>
            </a:r>
            <a:r>
              <a:rPr lang="en-US" sz="4000" dirty="0" err="1" smtClean="0"/>
              <a:t>humana</a:t>
            </a:r>
            <a:r>
              <a:rPr lang="en-US" sz="4000" dirty="0" smtClean="0"/>
              <a:t> no </a:t>
            </a:r>
            <a:r>
              <a:rPr lang="en-US" sz="4000" dirty="0" err="1" smtClean="0"/>
              <a:t>dia</a:t>
            </a:r>
            <a:r>
              <a:rPr lang="en-US" sz="4000" dirty="0" smtClean="0"/>
              <a:t> a </a:t>
            </a:r>
            <a:r>
              <a:rPr lang="en-US" sz="4000" dirty="0" err="1" smtClean="0"/>
              <a:t>dia</a:t>
            </a:r>
            <a:endParaRPr lang="en-US" sz="4000" dirty="0"/>
          </a:p>
        </p:txBody>
      </p:sp>
      <p:pic>
        <p:nvPicPr>
          <p:cNvPr id="12" name="Picture 3" descr="C:\Users\Marcos\Desktop\Introdução à Psicologia - Verão\Imagens\muslim.jpg"/>
          <p:cNvPicPr/>
          <p:nvPr/>
        </p:nvPicPr>
        <p:blipFill>
          <a:blip r:embed="rId3" cstate="print"/>
          <a:stretch/>
        </p:blipFill>
        <p:spPr>
          <a:xfrm>
            <a:off x="355514" y="1591532"/>
            <a:ext cx="3124582" cy="2160000"/>
          </a:xfrm>
          <a:prstGeom prst="rect">
            <a:avLst/>
          </a:prstGeom>
          <a:ln w="0">
            <a:noFill/>
          </a:ln>
        </p:spPr>
      </p:pic>
      <p:pic>
        <p:nvPicPr>
          <p:cNvPr id="14" name="Picture 2"/>
          <p:cNvPicPr/>
          <p:nvPr/>
        </p:nvPicPr>
        <p:blipFill>
          <a:blip r:embed="rId4" cstate="print"/>
          <a:stretch/>
        </p:blipFill>
        <p:spPr>
          <a:xfrm>
            <a:off x="190550" y="4389056"/>
            <a:ext cx="3945278" cy="1993066"/>
          </a:xfrm>
          <a:prstGeom prst="rect">
            <a:avLst/>
          </a:prstGeom>
          <a:ln w="9525"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743" y="1581790"/>
            <a:ext cx="4588127" cy="472832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129" y="1197546"/>
            <a:ext cx="2935213" cy="293521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249" y="4389056"/>
            <a:ext cx="3000093" cy="2002722"/>
          </a:xfrm>
          <a:prstGeom prst="rect">
            <a:avLst/>
          </a:prstGeom>
        </p:spPr>
      </p:pic>
      <p:sp>
        <p:nvSpPr>
          <p:cNvPr id="16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736463" y="6357824"/>
            <a:ext cx="2844430" cy="365210"/>
          </a:xfrm>
        </p:spPr>
        <p:txBody>
          <a:bodyPr/>
          <a:lstStyle/>
          <a:p>
            <a:r>
              <a:rPr lang="pt-BR" dirty="0" smtClean="0"/>
              <a:t>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404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170568"/>
            <a:ext cx="11057848" cy="5643602"/>
          </a:xfrm>
        </p:spPr>
        <p:txBody>
          <a:bodyPr>
            <a:normAutofit/>
          </a:bodyPr>
          <a:lstStyle/>
          <a:p>
            <a:r>
              <a:rPr lang="pt-BR" dirty="0" smtClean="0"/>
              <a:t>Porque fenômenos </a:t>
            </a:r>
            <a:r>
              <a:rPr lang="pt-BR" dirty="0" smtClean="0"/>
              <a:t>psicológicos e comportamentais fazem parte do nosso cotidiano</a:t>
            </a:r>
            <a:endParaRPr lang="pt-BR" dirty="0"/>
          </a:p>
          <a:p>
            <a:r>
              <a:rPr lang="pt-BR" dirty="0" smtClean="0"/>
              <a:t>Porque desenvolver </a:t>
            </a:r>
            <a:r>
              <a:rPr lang="pt-BR" dirty="0" smtClean="0"/>
              <a:t>o pensamento </a:t>
            </a:r>
            <a:r>
              <a:rPr lang="pt-BR" dirty="0" smtClean="0"/>
              <a:t>crítico nos torna melhores consumidores de informações disponíveis na mídia e na literatura</a:t>
            </a:r>
            <a:endParaRPr lang="pt-BR" dirty="0" smtClean="0"/>
          </a:p>
          <a:p>
            <a:r>
              <a:rPr lang="pt-BR" dirty="0" smtClean="0"/>
              <a:t>Porque esse conhecimento tem implicações e aplicações no mundo real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Por</a:t>
            </a:r>
            <a:r>
              <a:rPr lang="en-US" sz="4000" dirty="0" smtClean="0"/>
              <a:t> que </a:t>
            </a:r>
            <a:r>
              <a:rPr lang="en-US" sz="4000" dirty="0" err="1" smtClean="0"/>
              <a:t>aprender</a:t>
            </a:r>
            <a:r>
              <a:rPr lang="en-US" sz="4000" dirty="0" smtClean="0"/>
              <a:t> </a:t>
            </a:r>
            <a:r>
              <a:rPr lang="en-US" sz="4000" dirty="0" err="1" smtClean="0"/>
              <a:t>sobre</a:t>
            </a:r>
            <a:r>
              <a:rPr lang="en-US" sz="4000" dirty="0" smtClean="0"/>
              <a:t> </a:t>
            </a:r>
            <a:r>
              <a:rPr lang="en-US" sz="4000" dirty="0" err="1" smtClean="0"/>
              <a:t>psicologia</a:t>
            </a:r>
            <a:r>
              <a:rPr lang="en-US" sz="4000" dirty="0" smtClean="0"/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4894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Divulgadores</a:t>
            </a:r>
            <a:r>
              <a:rPr lang="en-US" sz="4000" dirty="0" smtClean="0"/>
              <a:t> </a:t>
            </a:r>
            <a:r>
              <a:rPr lang="en-US" sz="4000" dirty="0" err="1" smtClean="0"/>
              <a:t>científicos</a:t>
            </a:r>
            <a:r>
              <a:rPr lang="en-US" sz="4000" dirty="0" smtClean="0"/>
              <a:t> </a:t>
            </a:r>
            <a:r>
              <a:rPr lang="en-US" sz="4000" dirty="0" err="1" smtClean="0"/>
              <a:t>em</a:t>
            </a:r>
            <a:r>
              <a:rPr lang="en-US" sz="4000" dirty="0" smtClean="0"/>
              <a:t> </a:t>
            </a:r>
            <a:r>
              <a:rPr lang="en-US" sz="4000" dirty="0" err="1" smtClean="0"/>
              <a:t>psicologia</a:t>
            </a:r>
            <a:endParaRPr lang="en-US" sz="4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r="78686"/>
          <a:stretch/>
        </p:blipFill>
        <p:spPr>
          <a:xfrm>
            <a:off x="334566" y="2061642"/>
            <a:ext cx="3312368" cy="283677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r="76866"/>
          <a:stretch/>
        </p:blipFill>
        <p:spPr>
          <a:xfrm>
            <a:off x="4260288" y="2349674"/>
            <a:ext cx="3779134" cy="2762164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/>
          <a:srcRect r="82682"/>
          <a:stretch/>
        </p:blipFill>
        <p:spPr>
          <a:xfrm>
            <a:off x="8039422" y="1970164"/>
            <a:ext cx="2969179" cy="32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8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141357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6" name="Título 1"/>
          <p:cNvSpPr/>
          <p:nvPr/>
        </p:nvSpPr>
        <p:spPr>
          <a:xfrm>
            <a:off x="762840" y="2709714"/>
            <a:ext cx="10761120" cy="28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Até o próximo vídeo! </a:t>
            </a: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</a:t>
            </a:r>
            <a:endParaRPr lang="pt-BR" sz="6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575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34989</TotalTime>
  <Words>94</Words>
  <Application>Microsoft Office PowerPoint</Application>
  <PresentationFormat>Personalizar</PresentationFormat>
  <Paragraphs>23</Paragraphs>
  <Slides>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581</cp:revision>
  <dcterms:created xsi:type="dcterms:W3CDTF">2016-11-14T13:56:39Z</dcterms:created>
  <dcterms:modified xsi:type="dcterms:W3CDTF">2023-12-28T20:08:52Z</dcterms:modified>
</cp:coreProperties>
</file>