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617" r:id="rId3"/>
    <p:sldId id="619" r:id="rId4"/>
    <p:sldId id="611" r:id="rId5"/>
    <p:sldId id="618" r:id="rId6"/>
    <p:sldId id="614" r:id="rId7"/>
    <p:sldId id="615" r:id="rId8"/>
    <p:sldId id="610" r:id="rId9"/>
    <p:sldId id="613" r:id="rId10"/>
    <p:sldId id="604" r:id="rId11"/>
    <p:sldId id="606" r:id="rId12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5" d="100"/>
          <a:sy n="55" d="100"/>
        </p:scale>
        <p:origin x="1512" y="6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4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03/01/2024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003 | Equívocos comuns sobre a psicologia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Sugestão</a:t>
            </a:r>
            <a:r>
              <a:rPr lang="en-US" sz="4000" dirty="0" smtClean="0"/>
              <a:t> de </a:t>
            </a:r>
            <a:r>
              <a:rPr lang="en-US" sz="4000" dirty="0" err="1" smtClean="0"/>
              <a:t>leitura</a:t>
            </a:r>
            <a:endParaRPr lang="en-US" sz="4000" dirty="0"/>
          </a:p>
        </p:txBody>
      </p:sp>
      <p:pic>
        <p:nvPicPr>
          <p:cNvPr id="11" name="Picture 2" descr="C:\Users\Marcos\Desktop\Introdução à Psicologia - Verão\Imagens\how to think straight about psych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014" y="1264384"/>
            <a:ext cx="3393873" cy="509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4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psicólogo</a:t>
            </a:r>
            <a:r>
              <a:rPr lang="en-US" sz="4000" dirty="0" smtClean="0"/>
              <a:t> é um </a:t>
            </a:r>
            <a:r>
              <a:rPr lang="en-US" sz="4000" dirty="0" err="1" smtClean="0"/>
              <a:t>dom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293852"/>
            <a:ext cx="9768221" cy="50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Psicologia</a:t>
            </a:r>
            <a:r>
              <a:rPr lang="en-US" sz="4000" dirty="0" smtClean="0"/>
              <a:t> é </a:t>
            </a:r>
            <a:r>
              <a:rPr lang="en-US" sz="4000" dirty="0" err="1" smtClean="0"/>
              <a:t>sinônimo</a:t>
            </a:r>
            <a:r>
              <a:rPr lang="en-US" sz="4000" dirty="0" smtClean="0"/>
              <a:t> de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 </a:t>
            </a:r>
            <a:r>
              <a:rPr lang="en-US" sz="4000" dirty="0" err="1" smtClean="0"/>
              <a:t>clínica</a:t>
            </a:r>
            <a:endParaRPr lang="en-US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7611"/>
          <a:stretch/>
        </p:blipFill>
        <p:spPr>
          <a:xfrm>
            <a:off x="262558" y="1341562"/>
            <a:ext cx="6295317" cy="46805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6" y="2716332"/>
            <a:ext cx="5040560" cy="25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Psicólogos</a:t>
            </a:r>
            <a:r>
              <a:rPr lang="en-US" sz="4000" dirty="0" smtClean="0"/>
              <a:t> </a:t>
            </a:r>
            <a:r>
              <a:rPr lang="en-US" sz="4000" dirty="0" err="1" smtClean="0"/>
              <a:t>ficam</a:t>
            </a:r>
            <a:r>
              <a:rPr lang="en-US" sz="4000" dirty="0" smtClean="0"/>
              <a:t> </a:t>
            </a:r>
            <a:r>
              <a:rPr lang="en-US" sz="4000" dirty="0" err="1" smtClean="0"/>
              <a:t>analisando</a:t>
            </a:r>
            <a:r>
              <a:rPr lang="en-US" sz="4000" dirty="0" smtClean="0"/>
              <a:t> as </a:t>
            </a:r>
            <a:r>
              <a:rPr lang="en-US" sz="4000" dirty="0" err="1" smtClean="0"/>
              <a:t>pessoas</a:t>
            </a:r>
            <a:r>
              <a:rPr lang="en-US" sz="4000" dirty="0" smtClean="0"/>
              <a:t> </a:t>
            </a:r>
            <a:r>
              <a:rPr lang="en-US" sz="4000" dirty="0" err="1" smtClean="0"/>
              <a:t>cotidianamente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197546"/>
            <a:ext cx="3600001" cy="540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66" y="1198146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Todo</a:t>
            </a:r>
            <a:r>
              <a:rPr lang="en-US" sz="4000" dirty="0" smtClean="0"/>
              <a:t> </a:t>
            </a:r>
            <a:r>
              <a:rPr lang="en-US" sz="4000" dirty="0" err="1" smtClean="0"/>
              <a:t>psicólogo</a:t>
            </a:r>
            <a:r>
              <a:rPr lang="en-US" sz="4000" dirty="0" smtClean="0"/>
              <a:t> tem </a:t>
            </a:r>
            <a:r>
              <a:rPr lang="en-US" sz="4000" dirty="0" err="1" smtClean="0"/>
              <a:t>uma</a:t>
            </a:r>
            <a:r>
              <a:rPr lang="en-US" sz="4000" dirty="0" smtClean="0"/>
              <a:t> </a:t>
            </a:r>
            <a:r>
              <a:rPr lang="en-US" sz="4000" dirty="0" err="1" smtClean="0"/>
              <a:t>abordagem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" y="1125538"/>
            <a:ext cx="7491746" cy="513956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1989634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Não</a:t>
            </a:r>
            <a:r>
              <a:rPr lang="en-US" sz="4000" dirty="0" smtClean="0"/>
              <a:t> tem </a:t>
            </a:r>
            <a:r>
              <a:rPr lang="en-US" sz="4000" dirty="0" err="1" smtClean="0"/>
              <a:t>matemática</a:t>
            </a:r>
            <a:r>
              <a:rPr lang="en-US" sz="4000" dirty="0" smtClean="0"/>
              <a:t> no </a:t>
            </a:r>
            <a:r>
              <a:rPr lang="en-US" sz="4000" dirty="0" err="1" smtClean="0"/>
              <a:t>curso</a:t>
            </a:r>
            <a:r>
              <a:rPr lang="en-US" sz="4000" dirty="0" smtClean="0"/>
              <a:t> de </a:t>
            </a:r>
            <a:r>
              <a:rPr lang="en-US" sz="4000" dirty="0" err="1" smtClean="0"/>
              <a:t>psicologia</a:t>
            </a:r>
            <a:endParaRPr lang="en-US" sz="4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D0409F-E64B-4DAA-B223-C315E24F3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51" y="1376284"/>
            <a:ext cx="3384747" cy="5077846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0FF8207-60D8-4E81-8D0B-A4A8BA3C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269554"/>
            <a:ext cx="7039000" cy="1949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A9C03-0B49-4FAF-8248-FC7ED0255CC3}"/>
                  </a:ext>
                </a:extLst>
              </p:cNvPr>
              <p:cNvSpPr txBox="1"/>
              <p:nvPr/>
            </p:nvSpPr>
            <p:spPr>
              <a:xfrm>
                <a:off x="613793" y="3256161"/>
                <a:ext cx="699358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𝐶𝑜𝑚𝑝𝑜𝑟𝑡𝑎𝑚𝑒𝑛𝑡𝑜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𝑃𝑒𝑠𝑠𝑜𝑎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𝐴𝑚𝑏𝑖𝑒𝑛𝑡𝑒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A9C03-0B49-4FAF-8248-FC7ED025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3" y="3256161"/>
                <a:ext cx="699358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26" y="4021832"/>
            <a:ext cx="4789311" cy="24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Termos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psicológicos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sofrem</a:t>
            </a:r>
            <a:r>
              <a:rPr lang="en-US" sz="4000" dirty="0" smtClean="0"/>
              <a:t> </a:t>
            </a:r>
            <a:r>
              <a:rPr lang="en-US" sz="4000" dirty="0" err="1" smtClean="0"/>
              <a:t>problemas</a:t>
            </a:r>
            <a:r>
              <a:rPr lang="en-US" sz="4000" dirty="0" smtClean="0"/>
              <a:t> de </a:t>
            </a:r>
            <a:r>
              <a:rPr lang="en-US" sz="4000" dirty="0" err="1" smtClean="0"/>
              <a:t>tradução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2061642"/>
            <a:ext cx="6505612" cy="33997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2205658"/>
            <a:ext cx="4955091" cy="32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Estudos</a:t>
            </a:r>
            <a:r>
              <a:rPr lang="en-US" sz="4000" dirty="0" smtClean="0"/>
              <a:t> </a:t>
            </a:r>
            <a:r>
              <a:rPr lang="en-US" sz="4000" dirty="0" err="1" smtClean="0"/>
              <a:t>individuais</a:t>
            </a:r>
            <a:r>
              <a:rPr lang="en-US" sz="4000" dirty="0" smtClean="0"/>
              <a:t> </a:t>
            </a:r>
            <a:r>
              <a:rPr lang="en-US" sz="4000" dirty="0" err="1" smtClean="0"/>
              <a:t>dão</a:t>
            </a:r>
            <a:r>
              <a:rPr lang="en-US" sz="4000" dirty="0" smtClean="0"/>
              <a:t> </a:t>
            </a:r>
            <a:r>
              <a:rPr lang="en-US" sz="4000" dirty="0" err="1" smtClean="0"/>
              <a:t>respostas</a:t>
            </a:r>
            <a:r>
              <a:rPr lang="en-US" sz="4000" dirty="0" smtClean="0"/>
              <a:t> </a:t>
            </a:r>
            <a:r>
              <a:rPr lang="en-US" sz="4000" dirty="0" err="1" smtClean="0"/>
              <a:t>definitivas</a:t>
            </a:r>
            <a:endParaRPr lang="en-US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1989634"/>
            <a:ext cx="5097160" cy="38228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1989634"/>
            <a:ext cx="5872589" cy="3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 é </a:t>
            </a:r>
            <a:r>
              <a:rPr lang="en-US" sz="4000" dirty="0" err="1" smtClean="0"/>
              <a:t>capaz</a:t>
            </a:r>
            <a:r>
              <a:rPr lang="en-US" sz="4000" dirty="0" smtClean="0"/>
              <a:t> de </a:t>
            </a:r>
            <a:r>
              <a:rPr lang="en-US" sz="4000" dirty="0" err="1" smtClean="0"/>
              <a:t>nos</a:t>
            </a:r>
            <a:r>
              <a:rPr lang="en-US" sz="4000" dirty="0" smtClean="0"/>
              <a:t> </a:t>
            </a:r>
            <a:r>
              <a:rPr lang="en-US" sz="4000" dirty="0" err="1" smtClean="0"/>
              <a:t>dar</a:t>
            </a:r>
            <a:r>
              <a:rPr lang="en-US" sz="4000" dirty="0" smtClean="0"/>
              <a:t> </a:t>
            </a:r>
            <a:r>
              <a:rPr lang="en-US" sz="4000" dirty="0" err="1" smtClean="0"/>
              <a:t>certezas</a:t>
            </a:r>
            <a:endParaRPr lang="en-US" sz="4000" dirty="0"/>
          </a:p>
        </p:txBody>
      </p:sp>
      <p:pic>
        <p:nvPicPr>
          <p:cNvPr id="24" name="Picture 2" descr="C:\Users\Marcos\Desktop\Bayes Factor\data-science-probability_1.jpg"/>
          <p:cNvPicPr>
            <a:picLocks noChangeAspect="1" noChangeArrowheads="1"/>
          </p:cNvPicPr>
          <p:nvPr/>
        </p:nvPicPr>
        <p:blipFill>
          <a:blip r:embed="rId2" cstate="print"/>
          <a:srcRect t="16537" r="4132" b="7393"/>
          <a:stretch>
            <a:fillRect/>
          </a:stretch>
        </p:blipFill>
        <p:spPr bwMode="auto">
          <a:xfrm>
            <a:off x="2206774" y="1010698"/>
            <a:ext cx="4248472" cy="2527108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84" y="1274376"/>
            <a:ext cx="3295784" cy="49412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r="8188"/>
          <a:stretch/>
        </p:blipFill>
        <p:spPr>
          <a:xfrm>
            <a:off x="622598" y="3512999"/>
            <a:ext cx="7128792" cy="32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34993</TotalTime>
  <Words>93</Words>
  <Application>Microsoft Office PowerPoint</Application>
  <PresentationFormat>Personalizar</PresentationFormat>
  <Paragraphs>27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598</cp:revision>
  <dcterms:created xsi:type="dcterms:W3CDTF">2016-11-14T13:56:39Z</dcterms:created>
  <dcterms:modified xsi:type="dcterms:W3CDTF">2024-01-03T19:06:14Z</dcterms:modified>
</cp:coreProperties>
</file>