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636" r:id="rId3"/>
    <p:sldId id="637" r:id="rId4"/>
    <p:sldId id="631" r:id="rId5"/>
    <p:sldId id="632" r:id="rId6"/>
    <p:sldId id="633" r:id="rId7"/>
    <p:sldId id="634" r:id="rId8"/>
    <p:sldId id="629" r:id="rId9"/>
    <p:sldId id="606" r:id="rId1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 varScale="1">
        <p:scale>
          <a:sx n="55" d="100"/>
          <a:sy n="55" d="100"/>
        </p:scale>
        <p:origin x="912" y="6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07/01/2024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25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47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2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75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75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51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8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07/01/2024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006 | Os quatro objetivos</a:t>
            </a: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da ciência psicológica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5355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Empirismo sistemático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Produção de conhecimento público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Exame de problemas solucionáveis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18" y="3279131"/>
            <a:ext cx="6295840" cy="32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793402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7000" b="1" i="1" spc="-1" dirty="0" smtClean="0">
                <a:solidFill>
                  <a:srgbClr val="002060"/>
                </a:solidFill>
                <a:latin typeface="Calibri"/>
              </a:rPr>
              <a:t>Quais são os objetivos</a:t>
            </a:r>
            <a:br>
              <a:rPr lang="pt-BR" sz="7000" b="1" i="1" spc="-1" dirty="0" smtClean="0">
                <a:solidFill>
                  <a:srgbClr val="002060"/>
                </a:solidFill>
                <a:latin typeface="Calibri"/>
              </a:rPr>
            </a:br>
            <a:r>
              <a:rPr lang="pt-BR" sz="7000" b="1" i="1" spc="-1" dirty="0" smtClean="0">
                <a:solidFill>
                  <a:srgbClr val="002060"/>
                </a:solidFill>
                <a:latin typeface="Calibri"/>
              </a:rPr>
              <a:t>da ciência psicológica?</a:t>
            </a:r>
            <a:endParaRPr lang="pt-BR" sz="7000" b="0" i="1" strike="noStrike" spc="-1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4CB5C899-87D2-4194-9E17-EC92DAC872E3}"/>
              </a:ext>
            </a:extLst>
          </p:cNvPr>
          <p:cNvSpPr txBox="1">
            <a:spLocks/>
          </p:cNvSpPr>
          <p:nvPr/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defPPr>
              <a:defRPr lang="pt-BR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pt-BR" sz="1300" b="0" strike="noStrike" kern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DD9FB9-11CF-4342-9125-8F14A84B17C3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pt-BR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Descrição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Psicólogos definem, classificam, catalogam ou categorizam </a:t>
            </a:r>
            <a:r>
              <a:rPr lang="pt-BR" dirty="0" smtClean="0"/>
              <a:t>comportamentos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62" y="3069754"/>
            <a:ext cx="2542846" cy="350145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98" y="3056720"/>
            <a:ext cx="4233588" cy="36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Previsão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1" y="1170568"/>
            <a:ext cx="7285885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Psicólogos buscam prever </a:t>
            </a:r>
            <a:r>
              <a:rPr lang="pt-BR" dirty="0" smtClean="0"/>
              <a:t>comportamentos</a:t>
            </a:r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3069754"/>
            <a:ext cx="5266634" cy="29609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1053530"/>
            <a:ext cx="3552745" cy="1800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46" y="3044489"/>
            <a:ext cx="2417110" cy="36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Explicação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6637812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Psicólogos tentam identificar as causas dos </a:t>
            </a:r>
            <a:r>
              <a:rPr lang="pt-BR" dirty="0" smtClean="0"/>
              <a:t>comportamentos</a:t>
            </a: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3219078"/>
            <a:ext cx="6222572" cy="14348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04" y="4852732"/>
            <a:ext cx="3373982" cy="188943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246" y="3016874"/>
            <a:ext cx="5582571" cy="35812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84" y="1064742"/>
            <a:ext cx="354014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2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Aplicação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Psicólogos tentam aplicar conhecimentos científicos em contextos reais, com o objetivo de melhorar as vidas das pessoas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3022099"/>
            <a:ext cx="4492521" cy="357604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1" y="3037810"/>
            <a:ext cx="6754837" cy="3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Materiais</a:t>
            </a:r>
            <a:r>
              <a:rPr lang="en-US" sz="4000" dirty="0" smtClean="0"/>
              <a:t> </a:t>
            </a:r>
            <a:r>
              <a:rPr lang="en-US" sz="4000" dirty="0" err="1" smtClean="0"/>
              <a:t>recomendados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2" y="1576368"/>
            <a:ext cx="3172268" cy="42296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3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35390</TotalTime>
  <Words>100</Words>
  <Application>Microsoft Office PowerPoint</Application>
  <PresentationFormat>Personalizar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Quais são os objetivos da ciência psicológica?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628</cp:revision>
  <dcterms:created xsi:type="dcterms:W3CDTF">2016-11-14T13:56:39Z</dcterms:created>
  <dcterms:modified xsi:type="dcterms:W3CDTF">2024-01-07T11:38:12Z</dcterms:modified>
</cp:coreProperties>
</file>