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2" r:id="rId2"/>
    <p:sldId id="632" r:id="rId3"/>
    <p:sldId id="637" r:id="rId4"/>
    <p:sldId id="633" r:id="rId5"/>
    <p:sldId id="629" r:id="rId6"/>
    <p:sldId id="634" r:id="rId7"/>
    <p:sldId id="636" r:id="rId8"/>
    <p:sldId id="635" r:id="rId9"/>
    <p:sldId id="606" r:id="rId10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86391" autoAdjust="0"/>
  </p:normalViewPr>
  <p:slideViewPr>
    <p:cSldViewPr>
      <p:cViewPr varScale="1">
        <p:scale>
          <a:sx n="55" d="100"/>
          <a:sy n="55" d="100"/>
        </p:scale>
        <p:origin x="912" y="6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01/02/2024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01/02/2024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8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1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007 | Níveis de análise em psicologia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Os</a:t>
            </a:r>
            <a:r>
              <a:rPr lang="en-US" sz="4000" dirty="0" smtClean="0"/>
              <a:t> </a:t>
            </a:r>
            <a:r>
              <a:rPr lang="en-US" sz="4000" dirty="0" err="1" smtClean="0"/>
              <a:t>quatro</a:t>
            </a:r>
            <a:r>
              <a:rPr lang="en-US" sz="4000" dirty="0" smtClean="0"/>
              <a:t> </a:t>
            </a:r>
            <a:r>
              <a:rPr lang="en-US" sz="4000" dirty="0" err="1" smtClean="0"/>
              <a:t>objetivos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44" y="2108448"/>
            <a:ext cx="7858125" cy="4057650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Descrição, previsão, explicação e aplicação</a:t>
            </a:r>
          </a:p>
        </p:txBody>
      </p:sp>
    </p:spTree>
    <p:extLst>
      <p:ext uri="{BB962C8B-B14F-4D97-AF65-F5344CB8AC3E}">
        <p14:creationId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Explicando</a:t>
            </a:r>
            <a:r>
              <a:rPr lang="en-US" sz="4000" dirty="0" smtClean="0"/>
              <a:t> o </a:t>
            </a:r>
            <a:r>
              <a:rPr lang="en-US" sz="4000" dirty="0" err="1" smtClean="0"/>
              <a:t>comportamento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vários</a:t>
            </a:r>
            <a:r>
              <a:rPr lang="en-US" sz="4000" dirty="0" smtClean="0"/>
              <a:t> </a:t>
            </a:r>
            <a:r>
              <a:rPr lang="en-US" sz="4000" dirty="0" err="1" smtClean="0"/>
              <a:t>níveis</a:t>
            </a:r>
            <a:r>
              <a:rPr lang="en-US" sz="4000" dirty="0" smtClean="0"/>
              <a:t> de </a:t>
            </a:r>
            <a:r>
              <a:rPr lang="en-US" sz="4000" dirty="0" err="1" smtClean="0"/>
              <a:t>análise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2349674"/>
            <a:ext cx="5281550" cy="316893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917626"/>
            <a:ext cx="5688632" cy="37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Aristóteles</a:t>
            </a:r>
            <a:endParaRPr lang="en-US" sz="4000" dirty="0"/>
          </a:p>
        </p:txBody>
      </p:sp>
      <p:sp>
        <p:nvSpPr>
          <p:cNvPr id="8" name="Retângulo 7"/>
          <p:cNvSpPr/>
          <p:nvPr/>
        </p:nvSpPr>
        <p:spPr>
          <a:xfrm>
            <a:off x="3994530" y="1629834"/>
            <a:ext cx="2088232" cy="216000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Material</a:t>
            </a:r>
            <a:endParaRPr lang="pt-BR" sz="3000" b="1" dirty="0"/>
          </a:p>
        </p:txBody>
      </p:sp>
      <p:sp>
        <p:nvSpPr>
          <p:cNvPr id="9" name="Retângulo 8"/>
          <p:cNvSpPr/>
          <p:nvPr/>
        </p:nvSpPr>
        <p:spPr>
          <a:xfrm>
            <a:off x="6095206" y="1629834"/>
            <a:ext cx="2088232" cy="216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Eficiente</a:t>
            </a:r>
            <a:endParaRPr lang="pt-BR" sz="3000" b="1" dirty="0"/>
          </a:p>
        </p:txBody>
      </p:sp>
      <p:sp>
        <p:nvSpPr>
          <p:cNvPr id="10" name="Retângulo 9"/>
          <p:cNvSpPr/>
          <p:nvPr/>
        </p:nvSpPr>
        <p:spPr>
          <a:xfrm>
            <a:off x="3994530" y="3790074"/>
            <a:ext cx="2088232" cy="216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Formal</a:t>
            </a:r>
            <a:endParaRPr lang="pt-BR" sz="3000" b="1" dirty="0"/>
          </a:p>
        </p:txBody>
      </p:sp>
      <p:sp>
        <p:nvSpPr>
          <p:cNvPr id="11" name="Retângulo 10"/>
          <p:cNvSpPr/>
          <p:nvPr/>
        </p:nvSpPr>
        <p:spPr>
          <a:xfrm>
            <a:off x="6095206" y="3790074"/>
            <a:ext cx="2088232" cy="216000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Final</a:t>
            </a:r>
            <a:endParaRPr lang="pt-BR" sz="30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149" y="-55008"/>
            <a:ext cx="2376264" cy="1573889"/>
          </a:xfrm>
          <a:prstGeom prst="rect">
            <a:avLst/>
          </a:prstGeom>
        </p:spPr>
      </p:pic>
      <p:grpSp>
        <p:nvGrpSpPr>
          <p:cNvPr id="14" name="Agrupar 13"/>
          <p:cNvGrpSpPr/>
          <p:nvPr/>
        </p:nvGrpSpPr>
        <p:grpSpPr>
          <a:xfrm>
            <a:off x="124222" y="1173733"/>
            <a:ext cx="3870309" cy="1819275"/>
            <a:chOff x="124222" y="1173733"/>
            <a:chExt cx="3870309" cy="1819275"/>
          </a:xfrm>
        </p:grpSpPr>
        <p:cxnSp>
          <p:nvCxnSpPr>
            <p:cNvPr id="7" name="Conector em Curva 6"/>
            <p:cNvCxnSpPr/>
            <p:nvPr/>
          </p:nvCxnSpPr>
          <p:spPr>
            <a:xfrm rot="10800000">
              <a:off x="2854846" y="1729693"/>
              <a:ext cx="1139685" cy="785969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22" y="1173733"/>
              <a:ext cx="2514600" cy="1819275"/>
            </a:xfrm>
            <a:prstGeom prst="rect">
              <a:avLst/>
            </a:prstGeom>
          </p:spPr>
        </p:pic>
      </p:grpSp>
      <p:grpSp>
        <p:nvGrpSpPr>
          <p:cNvPr id="20" name="Agrupar 19"/>
          <p:cNvGrpSpPr/>
          <p:nvPr/>
        </p:nvGrpSpPr>
        <p:grpSpPr>
          <a:xfrm>
            <a:off x="8190030" y="3789834"/>
            <a:ext cx="3577335" cy="3069754"/>
            <a:chOff x="8190030" y="3789834"/>
            <a:chExt cx="3577335" cy="3069754"/>
          </a:xfrm>
        </p:grpSpPr>
        <p:cxnSp>
          <p:nvCxnSpPr>
            <p:cNvPr id="17" name="Conector em Curva 16"/>
            <p:cNvCxnSpPr/>
            <p:nvPr/>
          </p:nvCxnSpPr>
          <p:spPr>
            <a:xfrm>
              <a:off x="8190030" y="4763378"/>
              <a:ext cx="1257078" cy="86278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037" y="3789834"/>
              <a:ext cx="2046328" cy="3069754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8238379" y="1729692"/>
            <a:ext cx="3948196" cy="1771650"/>
            <a:chOff x="8238379" y="1729692"/>
            <a:chExt cx="3948196" cy="177165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5775" y="1729692"/>
              <a:ext cx="2590800" cy="1771650"/>
            </a:xfrm>
            <a:prstGeom prst="rect">
              <a:avLst/>
            </a:prstGeom>
          </p:spPr>
        </p:pic>
        <p:cxnSp>
          <p:nvCxnSpPr>
            <p:cNvPr id="18" name="Conector em Curva 17"/>
            <p:cNvCxnSpPr/>
            <p:nvPr/>
          </p:nvCxnSpPr>
          <p:spPr>
            <a:xfrm flipV="1">
              <a:off x="8238379" y="2314789"/>
              <a:ext cx="1482658" cy="479438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/>
          <p:cNvGrpSpPr/>
          <p:nvPr/>
        </p:nvGrpSpPr>
        <p:grpSpPr>
          <a:xfrm>
            <a:off x="531191" y="4920952"/>
            <a:ext cx="3450895" cy="1821210"/>
            <a:chOff x="531191" y="4920952"/>
            <a:chExt cx="3450895" cy="1821210"/>
          </a:xfrm>
        </p:grpSpPr>
        <p:cxnSp>
          <p:nvCxnSpPr>
            <p:cNvPr id="19" name="Conector em Curva 18"/>
            <p:cNvCxnSpPr/>
            <p:nvPr/>
          </p:nvCxnSpPr>
          <p:spPr>
            <a:xfrm rot="10800000" flipV="1">
              <a:off x="2854846" y="5086218"/>
              <a:ext cx="1127240" cy="107988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191" y="4920952"/>
              <a:ext cx="2107631" cy="182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0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-2659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Nikolaas</a:t>
            </a:r>
            <a:r>
              <a:rPr lang="en-US" sz="4000" dirty="0"/>
              <a:t> Tinbergen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94530" y="1629834"/>
            <a:ext cx="2088232" cy="216000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Ontogenia</a:t>
            </a:r>
            <a:endParaRPr lang="pt-BR" sz="3000" b="1" dirty="0"/>
          </a:p>
        </p:txBody>
      </p:sp>
      <p:sp>
        <p:nvSpPr>
          <p:cNvPr id="6" name="Retângulo 5"/>
          <p:cNvSpPr/>
          <p:nvPr/>
        </p:nvSpPr>
        <p:spPr>
          <a:xfrm>
            <a:off x="6095206" y="1629834"/>
            <a:ext cx="2088232" cy="216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Mecanismo</a:t>
            </a:r>
            <a:endParaRPr lang="pt-BR" sz="3000" b="1" dirty="0"/>
          </a:p>
        </p:txBody>
      </p:sp>
      <p:sp>
        <p:nvSpPr>
          <p:cNvPr id="7" name="Retângulo 6"/>
          <p:cNvSpPr/>
          <p:nvPr/>
        </p:nvSpPr>
        <p:spPr>
          <a:xfrm>
            <a:off x="3994530" y="3790074"/>
            <a:ext cx="2088232" cy="216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Filogenia</a:t>
            </a:r>
            <a:endParaRPr lang="pt-BR" sz="3000" b="1" dirty="0"/>
          </a:p>
        </p:txBody>
      </p:sp>
      <p:sp>
        <p:nvSpPr>
          <p:cNvPr id="8" name="Retângulo 7"/>
          <p:cNvSpPr/>
          <p:nvPr/>
        </p:nvSpPr>
        <p:spPr>
          <a:xfrm>
            <a:off x="6095206" y="3790074"/>
            <a:ext cx="2088232" cy="216000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Função</a:t>
            </a:r>
            <a:endParaRPr lang="pt-BR" sz="3000" b="1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66211" y="1197546"/>
            <a:ext cx="3928320" cy="1521311"/>
            <a:chOff x="66211" y="1197546"/>
            <a:chExt cx="3928320" cy="1521311"/>
          </a:xfrm>
        </p:grpSpPr>
        <p:cxnSp>
          <p:nvCxnSpPr>
            <p:cNvPr id="13" name="Conector em Curva 12"/>
            <p:cNvCxnSpPr/>
            <p:nvPr/>
          </p:nvCxnSpPr>
          <p:spPr>
            <a:xfrm rot="10800000">
              <a:off x="2854846" y="1729693"/>
              <a:ext cx="1139685" cy="785969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1" y="1197546"/>
              <a:ext cx="2716627" cy="1521311"/>
            </a:xfrm>
            <a:prstGeom prst="rect">
              <a:avLst/>
            </a:prstGeom>
          </p:spPr>
        </p:pic>
      </p:grpSp>
      <p:grpSp>
        <p:nvGrpSpPr>
          <p:cNvPr id="26" name="Agrupar 25"/>
          <p:cNvGrpSpPr/>
          <p:nvPr/>
        </p:nvGrpSpPr>
        <p:grpSpPr>
          <a:xfrm>
            <a:off x="8238379" y="1283807"/>
            <a:ext cx="3671199" cy="2133600"/>
            <a:chOff x="8238379" y="1283807"/>
            <a:chExt cx="3671199" cy="2133600"/>
          </a:xfrm>
        </p:grpSpPr>
        <p:cxnSp>
          <p:nvCxnSpPr>
            <p:cNvPr id="20" name="Conector em Curva 19"/>
            <p:cNvCxnSpPr/>
            <p:nvPr/>
          </p:nvCxnSpPr>
          <p:spPr>
            <a:xfrm flipV="1">
              <a:off x="8238379" y="2314789"/>
              <a:ext cx="1482658" cy="479438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5978" y="1283807"/>
              <a:ext cx="2133600" cy="213360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359034" y="5086218"/>
            <a:ext cx="3623052" cy="1629016"/>
            <a:chOff x="359034" y="5086218"/>
            <a:chExt cx="3623052" cy="1629016"/>
          </a:xfrm>
        </p:grpSpPr>
        <p:cxnSp>
          <p:nvCxnSpPr>
            <p:cNvPr id="22" name="Conector em Curva 21"/>
            <p:cNvCxnSpPr/>
            <p:nvPr/>
          </p:nvCxnSpPr>
          <p:spPr>
            <a:xfrm rot="10800000" flipV="1">
              <a:off x="2854846" y="5086218"/>
              <a:ext cx="1127240" cy="107988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34" y="5086218"/>
              <a:ext cx="2130980" cy="1629016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8190030" y="4445299"/>
            <a:ext cx="3809832" cy="2129019"/>
            <a:chOff x="8190030" y="4445299"/>
            <a:chExt cx="3809832" cy="2129019"/>
          </a:xfrm>
        </p:grpSpPr>
        <p:cxnSp>
          <p:nvCxnSpPr>
            <p:cNvPr id="16" name="Conector em Curva 15"/>
            <p:cNvCxnSpPr/>
            <p:nvPr/>
          </p:nvCxnSpPr>
          <p:spPr>
            <a:xfrm>
              <a:off x="8190030" y="4763378"/>
              <a:ext cx="1257078" cy="86278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8224" y="4445299"/>
              <a:ext cx="2481638" cy="212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35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Duas</a:t>
            </a:r>
            <a:r>
              <a:rPr lang="en-US" sz="4000" dirty="0" smtClean="0"/>
              <a:t> </a:t>
            </a:r>
            <a:r>
              <a:rPr lang="en-US" sz="4000" dirty="0" err="1" smtClean="0"/>
              <a:t>observações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Princípio da conectividade: </a:t>
            </a:r>
            <a:r>
              <a:rPr lang="pt-BR" dirty="0" smtClean="0"/>
              <a:t>novas teorias e observações precisam fazer contato com observações prévias</a:t>
            </a:r>
            <a:endParaRPr lang="pt-BR" dirty="0"/>
          </a:p>
          <a:p>
            <a:r>
              <a:rPr lang="pt-BR" b="1" dirty="0" smtClean="0">
                <a:solidFill>
                  <a:srgbClr val="002060"/>
                </a:solidFill>
              </a:rPr>
              <a:t>Princípio das operações convergentes:</a:t>
            </a:r>
            <a:r>
              <a:rPr lang="pt-BR" dirty="0" smtClean="0"/>
              <a:t> devemos basear conclusões em dados oriundos de diferentes fontes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9" y="3859962"/>
            <a:ext cx="5314653" cy="299962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31" y="3821836"/>
            <a:ext cx="5735167" cy="30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9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Paralelogramo 5"/>
          <p:cNvSpPr/>
          <p:nvPr/>
        </p:nvSpPr>
        <p:spPr>
          <a:xfrm>
            <a:off x="4634526" y="1693154"/>
            <a:ext cx="2214578" cy="4572032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Elipse 6"/>
          <p:cNvSpPr/>
          <p:nvPr/>
        </p:nvSpPr>
        <p:spPr>
          <a:xfrm>
            <a:off x="2062758" y="2497495"/>
            <a:ext cx="2214578" cy="20002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7349170" y="1413570"/>
            <a:ext cx="2357428" cy="507208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Que </a:t>
            </a:r>
            <a:r>
              <a:rPr lang="en-US" sz="4000" dirty="0" err="1" smtClean="0"/>
              <a:t>objeto</a:t>
            </a:r>
            <a:r>
              <a:rPr lang="en-US" sz="4000" dirty="0" smtClean="0"/>
              <a:t> é </a:t>
            </a:r>
            <a:r>
              <a:rPr lang="en-US" sz="4000" dirty="0" err="1" smtClean="0"/>
              <a:t>esse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47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Materiais</a:t>
            </a:r>
            <a:r>
              <a:rPr lang="en-US" sz="4000" dirty="0" smtClean="0"/>
              <a:t> </a:t>
            </a:r>
            <a:r>
              <a:rPr lang="en-US" sz="4000" dirty="0" err="1" smtClean="0"/>
              <a:t>recomendados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83" y="4149874"/>
            <a:ext cx="10183646" cy="24673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09" y="1379673"/>
            <a:ext cx="1034559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36970</TotalTime>
  <Words>102</Words>
  <Application>Microsoft Office PowerPoint</Application>
  <PresentationFormat>Personalizar</PresentationFormat>
  <Paragraphs>34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635</cp:revision>
  <dcterms:created xsi:type="dcterms:W3CDTF">2016-11-14T13:56:39Z</dcterms:created>
  <dcterms:modified xsi:type="dcterms:W3CDTF">2024-02-01T19:35:23Z</dcterms:modified>
</cp:coreProperties>
</file>