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638" r:id="rId3"/>
    <p:sldId id="639" r:id="rId4"/>
    <p:sldId id="632" r:id="rId5"/>
    <p:sldId id="606" r:id="rId6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2845" autoAdjust="0"/>
  </p:normalViewPr>
  <p:slideViewPr>
    <p:cSldViewPr>
      <p:cViewPr varScale="1">
        <p:scale>
          <a:sx n="63" d="100"/>
          <a:sy n="63" d="100"/>
        </p:scale>
        <p:origin x="-780" y="-10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1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008 | História da psicologia: Introdução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Teorias</a:t>
            </a:r>
            <a:r>
              <a:rPr lang="en-US" sz="4000" dirty="0" smtClean="0"/>
              <a:t> </a:t>
            </a:r>
            <a:r>
              <a:rPr lang="en-US" sz="4000" dirty="0" err="1" smtClean="0"/>
              <a:t>como</a:t>
            </a:r>
            <a:r>
              <a:rPr lang="en-US" sz="4000" dirty="0" smtClean="0"/>
              <a:t> </a:t>
            </a:r>
            <a:r>
              <a:rPr lang="en-US" sz="4000" dirty="0" err="1" smtClean="0"/>
              <a:t>mapas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51" y="3286563"/>
            <a:ext cx="3750583" cy="331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2051" name="Picture 3" descr="C:\Users\limap\OneDrive\Área de Trabalh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48" y="3141762"/>
            <a:ext cx="3844962" cy="34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266874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Direcionam questões de pesquisa</a:t>
            </a:r>
          </a:p>
          <a:p>
            <a:r>
              <a:rPr lang="pt-BR" dirty="0" smtClean="0"/>
              <a:t>Direcionam métodos de investigação</a:t>
            </a:r>
          </a:p>
        </p:txBody>
      </p:sp>
    </p:spTree>
    <p:extLst>
      <p:ext uri="{BB962C8B-B14F-4D97-AF65-F5344CB8AC3E}">
        <p14:creationId xmlns:p14="http://schemas.microsoft.com/office/powerpoint/2010/main" val="10669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História</a:t>
            </a:r>
            <a:r>
              <a:rPr lang="en-US" sz="4000" dirty="0" smtClean="0"/>
              <a:t> da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, </a:t>
            </a:r>
            <a:r>
              <a:rPr lang="en-US" sz="4000" dirty="0" err="1" smtClean="0"/>
              <a:t>livro-texto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14" y="1197546"/>
            <a:ext cx="4270623" cy="5330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42" y="1125538"/>
            <a:ext cx="6396656" cy="554461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Nos </a:t>
            </a:r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Pré</a:t>
            </a:r>
            <a:r>
              <a:rPr lang="pt-BR" dirty="0" smtClean="0"/>
              <a:t>-fundação</a:t>
            </a:r>
          </a:p>
          <a:p>
            <a:r>
              <a:rPr lang="pt-BR" dirty="0" smtClean="0"/>
              <a:t>Estruturalismo</a:t>
            </a:r>
            <a:endParaRPr lang="pt-BR" dirty="0" smtClean="0"/>
          </a:p>
          <a:p>
            <a:r>
              <a:rPr lang="pt-BR" dirty="0" smtClean="0"/>
              <a:t>Funcionalismo</a:t>
            </a:r>
          </a:p>
          <a:p>
            <a:r>
              <a:rPr lang="pt-BR" dirty="0" smtClean="0"/>
              <a:t>Behaviorismo</a:t>
            </a:r>
          </a:p>
          <a:p>
            <a:r>
              <a:rPr lang="pt-BR" dirty="0" smtClean="0"/>
              <a:t>Psicologia da Gestalt</a:t>
            </a:r>
          </a:p>
          <a:p>
            <a:r>
              <a:rPr lang="pt-BR" dirty="0" smtClean="0"/>
              <a:t>Psicologia cognitiva</a:t>
            </a:r>
          </a:p>
          <a:p>
            <a:r>
              <a:rPr lang="pt-BR" dirty="0" smtClean="0"/>
              <a:t>E as mulheres?</a:t>
            </a:r>
          </a:p>
          <a:p>
            <a:r>
              <a:rPr lang="pt-BR" dirty="0" smtClean="0"/>
              <a:t>Psicologia no Brasil</a:t>
            </a:r>
          </a:p>
        </p:txBody>
      </p:sp>
      <p:pic>
        <p:nvPicPr>
          <p:cNvPr id="2050" name="Picture 2" descr="C:\Users\limap\OneDrive\Área de Trabalho\wund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50" y="1413570"/>
            <a:ext cx="6192688" cy="44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37068</TotalTime>
  <Words>61</Words>
  <Application>Microsoft Office PowerPoint</Application>
  <PresentationFormat>Personalizar</PresentationFormat>
  <Paragraphs>23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646</cp:revision>
  <dcterms:created xsi:type="dcterms:W3CDTF">2016-11-14T13:56:39Z</dcterms:created>
  <dcterms:modified xsi:type="dcterms:W3CDTF">2024-02-28T12:25:45Z</dcterms:modified>
</cp:coreProperties>
</file>