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2" r:id="rId2"/>
    <p:sldId id="641" r:id="rId3"/>
    <p:sldId id="639" r:id="rId4"/>
    <p:sldId id="647" r:id="rId5"/>
    <p:sldId id="606" r:id="rId6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2" autoAdjust="0"/>
    <p:restoredTop sz="95307" autoAdjust="0"/>
  </p:normalViewPr>
  <p:slideViewPr>
    <p:cSldViewPr>
      <p:cViewPr varScale="1">
        <p:scale>
          <a:sx n="65" d="100"/>
          <a:sy n="65" d="100"/>
        </p:scale>
        <p:origin x="-1110" y="-108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12/03/2024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324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12/03/2024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07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194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194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194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12/03/2024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12/03/2024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12/03/2024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12/03/2024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12/03/2024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12/03/2024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12/03/2024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12/03/2024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12/03/2024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12/03/2024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12/03/2024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12/03/2024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478582" y="4358520"/>
            <a:ext cx="11045378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011 |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Funcionalismo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 dirty="0" smtClean="0">
                <a:solidFill>
                  <a:srgbClr val="000000"/>
                </a:solidFill>
                <a:latin typeface="Calibri"/>
              </a:rPr>
              <a:t>Marcos Lima</a:t>
            </a:r>
            <a:endParaRPr lang="pt-BR" sz="3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/>
              <a:t>Uma nova </a:t>
            </a:r>
            <a:r>
              <a:rPr lang="en-US" sz="3800" dirty="0" err="1" smtClean="0"/>
              <a:t>metáfora</a:t>
            </a:r>
            <a:endParaRPr lang="en-US" sz="3800" dirty="0"/>
          </a:p>
        </p:txBody>
      </p:sp>
      <p:pic>
        <p:nvPicPr>
          <p:cNvPr id="1026" name="Picture 2" descr="C:\Users\limap\OneDrive\Área de Trabalho\anatom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50" y="1269554"/>
            <a:ext cx="4137248" cy="521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imap\OneDrive\Área de Trabalho\YouTube\Thumbnails\introdução à psicologia 0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62" y="4077866"/>
            <a:ext cx="4820434" cy="24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734" y="1053530"/>
            <a:ext cx="3744416" cy="2641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86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err="1" smtClean="0"/>
              <a:t>Importantes</a:t>
            </a:r>
            <a:r>
              <a:rPr lang="en-US" sz="3800" dirty="0" smtClean="0"/>
              <a:t> </a:t>
            </a:r>
            <a:r>
              <a:rPr lang="en-US" sz="3800" dirty="0" err="1" smtClean="0"/>
              <a:t>influências</a:t>
            </a:r>
            <a:endParaRPr lang="en-US" sz="3800" dirty="0"/>
          </a:p>
        </p:txBody>
      </p:sp>
      <p:grpSp>
        <p:nvGrpSpPr>
          <p:cNvPr id="7" name="Grupo 6"/>
          <p:cNvGrpSpPr/>
          <p:nvPr/>
        </p:nvGrpSpPr>
        <p:grpSpPr>
          <a:xfrm>
            <a:off x="982638" y="1144205"/>
            <a:ext cx="2952328" cy="3489664"/>
            <a:chOff x="982638" y="1971498"/>
            <a:chExt cx="2952328" cy="3489664"/>
          </a:xfrm>
        </p:grpSpPr>
        <p:pic>
          <p:nvPicPr>
            <p:cNvPr id="17" name="Picture 2" descr="C:\Users\Lima\Desktop\UCB\2º 2012\Bases Epistemológicas da Psicologia\Seminário\darwin_5[1]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50898" y="1971498"/>
              <a:ext cx="1980012" cy="2643933"/>
            </a:xfrm>
            <a:prstGeom prst="rect">
              <a:avLst/>
            </a:prstGeom>
            <a:noFill/>
          </p:spPr>
        </p:pic>
        <p:sp>
          <p:nvSpPr>
            <p:cNvPr id="20" name="CaixaDeTexto 19"/>
            <p:cNvSpPr txBox="1"/>
            <p:nvPr/>
          </p:nvSpPr>
          <p:spPr>
            <a:xfrm>
              <a:off x="982638" y="4753276"/>
              <a:ext cx="29523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Charles Darwin</a:t>
              </a:r>
            </a:p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(1809–1882)</a:t>
              </a:r>
              <a:endParaRPr lang="pt-BR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511030" y="1172937"/>
            <a:ext cx="2952328" cy="3480993"/>
            <a:chOff x="4511030" y="1952831"/>
            <a:chExt cx="2952328" cy="3480993"/>
          </a:xfrm>
        </p:grpSpPr>
        <p:pic>
          <p:nvPicPr>
            <p:cNvPr id="19" name="Picture 2" descr="C:\Users\Lima\Desktop\Galton_2.jpe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43078" y="1952831"/>
              <a:ext cx="2243357" cy="2659398"/>
            </a:xfrm>
            <a:prstGeom prst="rect">
              <a:avLst/>
            </a:prstGeom>
            <a:noFill/>
          </p:spPr>
        </p:pic>
        <p:sp>
          <p:nvSpPr>
            <p:cNvPr id="22" name="CaixaDeTexto 21"/>
            <p:cNvSpPr txBox="1"/>
            <p:nvPr/>
          </p:nvSpPr>
          <p:spPr>
            <a:xfrm>
              <a:off x="4511030" y="4725938"/>
              <a:ext cx="29523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Francis </a:t>
              </a:r>
              <a:r>
                <a:rPr lang="pt-BR" b="1" dirty="0" err="1" smtClean="0">
                  <a:solidFill>
                    <a:schemeClr val="bg1">
                      <a:lumMod val="50000"/>
                    </a:schemeClr>
                  </a:solidFill>
                </a:rPr>
                <a:t>Galton</a:t>
              </a:r>
              <a:endParaRPr lang="pt-BR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(1822–1911)</a:t>
              </a:r>
              <a:endParaRPr lang="pt-BR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8543478" y="1125538"/>
            <a:ext cx="2952328" cy="3528392"/>
            <a:chOff x="8543478" y="1989634"/>
            <a:chExt cx="2952328" cy="3528392"/>
          </a:xfrm>
        </p:grpSpPr>
        <p:sp>
          <p:nvSpPr>
            <p:cNvPr id="18" name="CaixaDeTexto 17"/>
            <p:cNvSpPr txBox="1"/>
            <p:nvPr/>
          </p:nvSpPr>
          <p:spPr>
            <a:xfrm>
              <a:off x="8543478" y="4810140"/>
              <a:ext cx="29523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William James</a:t>
              </a:r>
            </a:p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(1842–1910)</a:t>
              </a:r>
              <a:endParaRPr lang="pt-BR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050" name="Picture 2" descr="C:\Users\limap\OneDrive\Área de Trabalho\jame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8900" y="1989634"/>
              <a:ext cx="1900842" cy="2721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C:\Users\limap\OneDrive\Área de Trabalho\normal distributi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990" y="4725938"/>
            <a:ext cx="3795302" cy="195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limap\OneDrive\Área de Trabalho\pige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8" y="4725938"/>
            <a:ext cx="2896494" cy="195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limap\OneDrive\Área de Trabalho\mickey.gif"/>
          <p:cNvPicPr>
            <a:picLocks noChangeAspect="1" noChangeArrowheads="1" noCrop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111" y="4756998"/>
            <a:ext cx="1540420" cy="185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60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err="1" smtClean="0"/>
              <a:t>Legado</a:t>
            </a:r>
            <a:endParaRPr lang="en-US" sz="3800" dirty="0"/>
          </a:p>
        </p:txBody>
      </p:sp>
      <p:pic>
        <p:nvPicPr>
          <p:cNvPr id="3074" name="Picture 2" descr="C:\Users\limap\OneDrive\Área de Trabalho\animal psycholog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30" y="1171711"/>
            <a:ext cx="3456384" cy="254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imap\OneDrive\Área de Trabalho\individual differenc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42" y="1197546"/>
            <a:ext cx="2899023" cy="21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imap\OneDrive\Área de Trabalho\hawthorn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478" y="3835912"/>
            <a:ext cx="326802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6" y="4077865"/>
            <a:ext cx="3471259" cy="2337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 descr="C:\Users\limap\OneDrive\Área de Trabalho\mental tes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046" y="4445099"/>
            <a:ext cx="3458969" cy="193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limap\OneDrive\Área de Trabalho\ralp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340" y="1158776"/>
            <a:ext cx="1568450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75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762840" y="435852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8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37194</TotalTime>
  <Words>46</Words>
  <Application>Microsoft Office PowerPoint</Application>
  <PresentationFormat>Personalizar</PresentationFormat>
  <Paragraphs>22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655</cp:revision>
  <dcterms:created xsi:type="dcterms:W3CDTF">2016-11-14T13:56:39Z</dcterms:created>
  <dcterms:modified xsi:type="dcterms:W3CDTF">2024-03-12T15:07:24Z</dcterms:modified>
</cp:coreProperties>
</file>