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22" r:id="rId2"/>
    <p:sldId id="638" r:id="rId3"/>
    <p:sldId id="639" r:id="rId4"/>
    <p:sldId id="632" r:id="rId5"/>
    <p:sldId id="606" r:id="rId6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2845" autoAdjust="0"/>
  </p:normalViewPr>
  <p:slideViewPr>
    <p:cSldViewPr>
      <p:cViewPr varScale="1">
        <p:scale>
          <a:sx n="63" d="100"/>
          <a:sy n="63" d="100"/>
        </p:scale>
        <p:origin x="-1188" y="-9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29/08/2024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29/08/2024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017 | Métodos de pesquisa em psicologia: Introdução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Como </a:t>
            </a:r>
            <a:r>
              <a:rPr lang="en-US" sz="4000" dirty="0" err="1" smtClean="0"/>
              <a:t>são</a:t>
            </a:r>
            <a:r>
              <a:rPr lang="en-US" sz="4000" dirty="0" smtClean="0"/>
              <a:t> </a:t>
            </a:r>
            <a:r>
              <a:rPr lang="en-US" sz="4000" dirty="0" err="1" smtClean="0"/>
              <a:t>realizadas</a:t>
            </a:r>
            <a:r>
              <a:rPr lang="en-US" sz="4000" dirty="0" smtClean="0"/>
              <a:t> as </a:t>
            </a:r>
            <a:r>
              <a:rPr lang="en-US" sz="4000" dirty="0" err="1" smtClean="0"/>
              <a:t>pesquisas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11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2" name="Picture 2" descr="C:\Users\limap\OneDrive\Área de Trabalho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99062" y="1197546"/>
            <a:ext cx="2592288" cy="525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669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Métodos</a:t>
            </a:r>
            <a:r>
              <a:rPr lang="en-US" sz="4000" dirty="0" smtClean="0"/>
              <a:t> de </a:t>
            </a:r>
            <a:r>
              <a:rPr lang="en-US" sz="4000" dirty="0" err="1" smtClean="0"/>
              <a:t>pesquisa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, </a:t>
            </a:r>
            <a:r>
              <a:rPr lang="en-US" sz="4000" dirty="0" err="1" smtClean="0"/>
              <a:t>livro-texto</a:t>
            </a:r>
            <a:endParaRPr lang="en-US" sz="4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894" y="1629594"/>
            <a:ext cx="4977235" cy="429594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27454" y="1168733"/>
            <a:ext cx="3790951" cy="54294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686" y="1557586"/>
            <a:ext cx="3124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0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Nos </a:t>
            </a:r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246324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Métodos observacionais</a:t>
            </a:r>
          </a:p>
          <a:p>
            <a:r>
              <a:rPr lang="pt-BR" dirty="0" smtClean="0"/>
              <a:t>Pesquisas de levantamento</a:t>
            </a:r>
          </a:p>
          <a:p>
            <a:r>
              <a:rPr lang="pt-BR" dirty="0" smtClean="0"/>
              <a:t>Métodos experimentais e quase-experimentais</a:t>
            </a:r>
          </a:p>
          <a:p>
            <a:r>
              <a:rPr lang="pt-BR" dirty="0" smtClean="0"/>
              <a:t>Desenhos experimentais de sujeito único</a:t>
            </a:r>
          </a:p>
          <a:p>
            <a:r>
              <a:rPr lang="pt-BR" dirty="0" smtClean="0"/>
              <a:t>Estudos de caso</a:t>
            </a:r>
          </a:p>
          <a:p>
            <a:r>
              <a:rPr lang="pt-BR" dirty="0" smtClean="0"/>
              <a:t>Pesquisas clínicas</a:t>
            </a:r>
            <a:endParaRPr lang="pt-BR" dirty="0" smtClean="0"/>
          </a:p>
          <a:p>
            <a:r>
              <a:rPr lang="pt-BR" dirty="0" smtClean="0"/>
              <a:t>Aspectos éticos</a:t>
            </a:r>
          </a:p>
          <a:p>
            <a:endParaRPr lang="pt-BR" dirty="0" smtClean="0"/>
          </a:p>
        </p:txBody>
      </p:sp>
      <p:pic>
        <p:nvPicPr>
          <p:cNvPr id="6" name="Picture 2" descr="C:\Users\limap\OneDrive\Área de Trabalho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32787" y="2637706"/>
            <a:ext cx="1839083" cy="372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37095</TotalTime>
  <Words>67</Words>
  <Application>Microsoft Office PowerPoint</Application>
  <PresentationFormat>Personalizar</PresentationFormat>
  <Paragraphs>20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650</cp:revision>
  <dcterms:created xsi:type="dcterms:W3CDTF">2016-11-14T13:56:39Z</dcterms:created>
  <dcterms:modified xsi:type="dcterms:W3CDTF">2024-08-29T20:57:07Z</dcterms:modified>
</cp:coreProperties>
</file>