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0413" cy="685958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5C1E75-1902-4893-8BD9-872147000C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3EC1CFF-63E6-4F51-A969-945AD4861BC0}">
      <dgm:prSet phldrT="[Texto]"/>
      <dgm:spPr/>
      <dgm:t>
        <a:bodyPr/>
        <a:lstStyle/>
        <a:p>
          <a:r>
            <a:rPr lang="pt-BR" dirty="0" smtClean="0"/>
            <a:t>Observação</a:t>
          </a:r>
          <a:endParaRPr lang="pt-BR" dirty="0"/>
        </a:p>
      </dgm:t>
    </dgm:pt>
    <dgm:pt modelId="{D907899E-9930-4261-AB75-A404B58109FF}" type="parTrans" cxnId="{02EB7777-7E59-44EA-9EFF-0CC2D5911C02}">
      <dgm:prSet/>
      <dgm:spPr/>
      <dgm:t>
        <a:bodyPr/>
        <a:lstStyle/>
        <a:p>
          <a:endParaRPr lang="pt-BR"/>
        </a:p>
      </dgm:t>
    </dgm:pt>
    <dgm:pt modelId="{DFE552DD-4836-4212-B149-3C400C0BCB80}" type="sibTrans" cxnId="{02EB7777-7E59-44EA-9EFF-0CC2D5911C02}">
      <dgm:prSet/>
      <dgm:spPr/>
      <dgm:t>
        <a:bodyPr/>
        <a:lstStyle/>
        <a:p>
          <a:endParaRPr lang="pt-BR"/>
        </a:p>
      </dgm:t>
    </dgm:pt>
    <dgm:pt modelId="{776B8814-E434-4FD4-81BD-A7058AF5F180}">
      <dgm:prSet phldrT="[Texto]"/>
      <dgm:spPr/>
      <dgm:t>
        <a:bodyPr/>
        <a:lstStyle/>
        <a:p>
          <a:r>
            <a:rPr lang="pt-BR" dirty="0" smtClean="0"/>
            <a:t>Direta</a:t>
          </a:r>
          <a:endParaRPr lang="pt-BR" dirty="0"/>
        </a:p>
      </dgm:t>
    </dgm:pt>
    <dgm:pt modelId="{A9A76BCA-07EF-4E9F-8353-F5A593558363}" type="parTrans" cxnId="{15992BFB-6766-4096-A62B-1FCD7B690035}">
      <dgm:prSet/>
      <dgm:spPr/>
      <dgm:t>
        <a:bodyPr/>
        <a:lstStyle/>
        <a:p>
          <a:endParaRPr lang="pt-BR"/>
        </a:p>
      </dgm:t>
    </dgm:pt>
    <dgm:pt modelId="{309C9E34-A1BF-4C38-B51F-C5F6117566F2}" type="sibTrans" cxnId="{15992BFB-6766-4096-A62B-1FCD7B690035}">
      <dgm:prSet/>
      <dgm:spPr/>
      <dgm:t>
        <a:bodyPr/>
        <a:lstStyle/>
        <a:p>
          <a:endParaRPr lang="pt-BR"/>
        </a:p>
      </dgm:t>
    </dgm:pt>
    <dgm:pt modelId="{C71ECA63-4A13-43FA-B96A-8A243BFCDDE2}">
      <dgm:prSet phldrT="[Texto]"/>
      <dgm:spPr/>
      <dgm:t>
        <a:bodyPr/>
        <a:lstStyle/>
        <a:p>
          <a:r>
            <a:rPr lang="pt-BR" dirty="0" smtClean="0"/>
            <a:t>Naturalística</a:t>
          </a:r>
          <a:endParaRPr lang="pt-BR" dirty="0"/>
        </a:p>
      </dgm:t>
    </dgm:pt>
    <dgm:pt modelId="{819A36FE-5CF2-40D8-B968-4885A6EF48CB}" type="parTrans" cxnId="{F7E85A20-567B-4671-A4F3-21B2EC641A7C}">
      <dgm:prSet/>
      <dgm:spPr/>
      <dgm:t>
        <a:bodyPr/>
        <a:lstStyle/>
        <a:p>
          <a:endParaRPr lang="pt-BR"/>
        </a:p>
      </dgm:t>
    </dgm:pt>
    <dgm:pt modelId="{9AEA9A82-E2EE-4796-BC36-1526209C2767}" type="sibTrans" cxnId="{F7E85A20-567B-4671-A4F3-21B2EC641A7C}">
      <dgm:prSet/>
      <dgm:spPr/>
      <dgm:t>
        <a:bodyPr/>
        <a:lstStyle/>
        <a:p>
          <a:endParaRPr lang="pt-BR"/>
        </a:p>
      </dgm:t>
    </dgm:pt>
    <dgm:pt modelId="{DADA0E93-3E0E-4AAA-9F55-A3C68FE34393}">
      <dgm:prSet phldrT="[Texto]"/>
      <dgm:spPr/>
      <dgm:t>
        <a:bodyPr/>
        <a:lstStyle/>
        <a:p>
          <a:r>
            <a:rPr lang="pt-BR" dirty="0" smtClean="0"/>
            <a:t>Participante</a:t>
          </a:r>
        </a:p>
      </dgm:t>
    </dgm:pt>
    <dgm:pt modelId="{57C809A0-2FE4-4723-8D8D-37137372CA74}" type="parTrans" cxnId="{447F0731-6653-4F9C-AC0F-34695C0CC0C5}">
      <dgm:prSet/>
      <dgm:spPr/>
      <dgm:t>
        <a:bodyPr/>
        <a:lstStyle/>
        <a:p>
          <a:endParaRPr lang="pt-BR"/>
        </a:p>
      </dgm:t>
    </dgm:pt>
    <dgm:pt modelId="{FF696A96-B538-47BA-B600-41C0B3936560}" type="sibTrans" cxnId="{447F0731-6653-4F9C-AC0F-34695C0CC0C5}">
      <dgm:prSet/>
      <dgm:spPr/>
      <dgm:t>
        <a:bodyPr/>
        <a:lstStyle/>
        <a:p>
          <a:endParaRPr lang="pt-BR"/>
        </a:p>
      </dgm:t>
    </dgm:pt>
    <dgm:pt modelId="{C9365C71-79E3-44F7-B5B8-29B87BCD5977}">
      <dgm:prSet phldrT="[Texto]"/>
      <dgm:spPr/>
      <dgm:t>
        <a:bodyPr/>
        <a:lstStyle/>
        <a:p>
          <a:r>
            <a:rPr lang="pt-BR" dirty="0" smtClean="0"/>
            <a:t>Indireta</a:t>
          </a:r>
          <a:endParaRPr lang="pt-BR" dirty="0"/>
        </a:p>
      </dgm:t>
    </dgm:pt>
    <dgm:pt modelId="{BCB773D6-57FC-47F5-A917-CBE3F41C1C18}" type="parTrans" cxnId="{36C4D0F8-7682-4607-B41E-9E7A3548C036}">
      <dgm:prSet/>
      <dgm:spPr/>
      <dgm:t>
        <a:bodyPr/>
        <a:lstStyle/>
        <a:p>
          <a:endParaRPr lang="pt-BR"/>
        </a:p>
      </dgm:t>
    </dgm:pt>
    <dgm:pt modelId="{ABE78DDB-B601-4DE1-AC8D-0AD48B1BF6B1}" type="sibTrans" cxnId="{36C4D0F8-7682-4607-B41E-9E7A3548C036}">
      <dgm:prSet/>
      <dgm:spPr/>
      <dgm:t>
        <a:bodyPr/>
        <a:lstStyle/>
        <a:p>
          <a:endParaRPr lang="pt-BR"/>
        </a:p>
      </dgm:t>
    </dgm:pt>
    <dgm:pt modelId="{7B00EB08-CC57-437D-A2F0-FB6961A3DC00}">
      <dgm:prSet phldrT="[Texto]"/>
      <dgm:spPr/>
      <dgm:t>
        <a:bodyPr/>
        <a:lstStyle/>
        <a:p>
          <a:r>
            <a:rPr lang="pt-BR" dirty="0" smtClean="0"/>
            <a:t>Traços físicos</a:t>
          </a:r>
          <a:endParaRPr lang="pt-BR" dirty="0"/>
        </a:p>
      </dgm:t>
    </dgm:pt>
    <dgm:pt modelId="{DA03D17C-86C7-419C-821E-C02C1352081C}" type="parTrans" cxnId="{5082E43C-BEC9-408B-8288-ECBBC7A44CFA}">
      <dgm:prSet/>
      <dgm:spPr/>
      <dgm:t>
        <a:bodyPr/>
        <a:lstStyle/>
        <a:p>
          <a:endParaRPr lang="pt-BR"/>
        </a:p>
      </dgm:t>
    </dgm:pt>
    <dgm:pt modelId="{BB3F500E-9825-4B21-A453-E9BB553FD7A8}" type="sibTrans" cxnId="{5082E43C-BEC9-408B-8288-ECBBC7A44CFA}">
      <dgm:prSet/>
      <dgm:spPr/>
      <dgm:t>
        <a:bodyPr/>
        <a:lstStyle/>
        <a:p>
          <a:endParaRPr lang="pt-BR"/>
        </a:p>
      </dgm:t>
    </dgm:pt>
    <dgm:pt modelId="{86F82174-B69B-4A24-8E8E-20C923B1F50E}">
      <dgm:prSet phldrT="[Texto]"/>
      <dgm:spPr/>
      <dgm:t>
        <a:bodyPr/>
        <a:lstStyle/>
        <a:p>
          <a:r>
            <a:rPr lang="pt-BR" dirty="0" smtClean="0"/>
            <a:t>Estruturada</a:t>
          </a:r>
        </a:p>
      </dgm:t>
    </dgm:pt>
    <dgm:pt modelId="{8C962A00-C1E4-49A1-89F6-723C930FD0DA}" type="parTrans" cxnId="{F2D1131B-68B4-4DC0-B16C-21BFC71A9886}">
      <dgm:prSet/>
      <dgm:spPr/>
      <dgm:t>
        <a:bodyPr/>
        <a:lstStyle/>
        <a:p>
          <a:endParaRPr lang="pt-BR"/>
        </a:p>
      </dgm:t>
    </dgm:pt>
    <dgm:pt modelId="{6BC1A00C-770B-4D83-91FC-BEADA5986DF7}" type="sibTrans" cxnId="{F2D1131B-68B4-4DC0-B16C-21BFC71A9886}">
      <dgm:prSet/>
      <dgm:spPr/>
      <dgm:t>
        <a:bodyPr/>
        <a:lstStyle/>
        <a:p>
          <a:endParaRPr lang="pt-BR"/>
        </a:p>
      </dgm:t>
    </dgm:pt>
    <dgm:pt modelId="{24AE437C-C55B-43E7-AD5F-C4065DE08AC8}">
      <dgm:prSet phldrT="[Texto]"/>
      <dgm:spPr/>
      <dgm:t>
        <a:bodyPr/>
        <a:lstStyle/>
        <a:p>
          <a:r>
            <a:rPr lang="pt-BR" dirty="0" smtClean="0"/>
            <a:t>Registros arquivísticos</a:t>
          </a:r>
          <a:endParaRPr lang="pt-BR" dirty="0"/>
        </a:p>
      </dgm:t>
    </dgm:pt>
    <dgm:pt modelId="{DCEF0D8F-73CB-41E1-BC23-E39190E90C19}" type="parTrans" cxnId="{6D46EE9E-9B8A-440B-A263-9D34EA2767D5}">
      <dgm:prSet/>
      <dgm:spPr/>
      <dgm:t>
        <a:bodyPr/>
        <a:lstStyle/>
        <a:p>
          <a:endParaRPr lang="pt-BR"/>
        </a:p>
      </dgm:t>
    </dgm:pt>
    <dgm:pt modelId="{6B04292A-EFD1-4528-AA5C-CD5DF6415568}" type="sibTrans" cxnId="{6D46EE9E-9B8A-440B-A263-9D34EA2767D5}">
      <dgm:prSet/>
      <dgm:spPr/>
      <dgm:t>
        <a:bodyPr/>
        <a:lstStyle/>
        <a:p>
          <a:endParaRPr lang="pt-BR"/>
        </a:p>
      </dgm:t>
    </dgm:pt>
    <dgm:pt modelId="{643E180A-024D-4E12-B385-399511541607}" type="pres">
      <dgm:prSet presAssocID="{C15C1E75-1902-4893-8BD9-872147000C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278BDC8-B0D2-468C-839B-9A36F3A3FAFF}" type="pres">
      <dgm:prSet presAssocID="{23EC1CFF-63E6-4F51-A969-945AD4861BC0}" presName="hierRoot1" presStyleCnt="0"/>
      <dgm:spPr/>
    </dgm:pt>
    <dgm:pt modelId="{C3B8C2D9-7B57-4479-9D5E-16AF83F63A70}" type="pres">
      <dgm:prSet presAssocID="{23EC1CFF-63E6-4F51-A969-945AD4861BC0}" presName="composite" presStyleCnt="0"/>
      <dgm:spPr/>
    </dgm:pt>
    <dgm:pt modelId="{B4AB1663-1AD3-4ECD-9CE0-0FB071CD52D7}" type="pres">
      <dgm:prSet presAssocID="{23EC1CFF-63E6-4F51-A969-945AD4861BC0}" presName="background" presStyleLbl="node0" presStyleIdx="0" presStyleCnt="1"/>
      <dgm:spPr/>
    </dgm:pt>
    <dgm:pt modelId="{E140248D-4024-4B9E-AAC6-41BC3D2E045E}" type="pres">
      <dgm:prSet presAssocID="{23EC1CFF-63E6-4F51-A969-945AD4861B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B27861-00AA-42A9-B180-ED9AE4FA9437}" type="pres">
      <dgm:prSet presAssocID="{23EC1CFF-63E6-4F51-A969-945AD4861BC0}" presName="hierChild2" presStyleCnt="0"/>
      <dgm:spPr/>
    </dgm:pt>
    <dgm:pt modelId="{57496D6A-A217-420D-A949-3ED2FCD92C40}" type="pres">
      <dgm:prSet presAssocID="{A9A76BCA-07EF-4E9F-8353-F5A593558363}" presName="Name10" presStyleLbl="parChTrans1D2" presStyleIdx="0" presStyleCnt="2"/>
      <dgm:spPr/>
      <dgm:t>
        <a:bodyPr/>
        <a:lstStyle/>
        <a:p>
          <a:endParaRPr lang="pt-BR"/>
        </a:p>
      </dgm:t>
    </dgm:pt>
    <dgm:pt modelId="{11377BC3-A648-4C9B-B087-25423B17E450}" type="pres">
      <dgm:prSet presAssocID="{776B8814-E434-4FD4-81BD-A7058AF5F180}" presName="hierRoot2" presStyleCnt="0"/>
      <dgm:spPr/>
    </dgm:pt>
    <dgm:pt modelId="{469A1F7D-7F74-4DE3-B1A0-E9798C9D67AB}" type="pres">
      <dgm:prSet presAssocID="{776B8814-E434-4FD4-81BD-A7058AF5F180}" presName="composite2" presStyleCnt="0"/>
      <dgm:spPr/>
    </dgm:pt>
    <dgm:pt modelId="{14FD7C80-E0B8-4760-8722-981BC03487AD}" type="pres">
      <dgm:prSet presAssocID="{776B8814-E434-4FD4-81BD-A7058AF5F180}" presName="background2" presStyleLbl="node2" presStyleIdx="0" presStyleCnt="2"/>
      <dgm:spPr/>
    </dgm:pt>
    <dgm:pt modelId="{18644A01-B08C-4CE8-AD87-4ADF8C3F558A}" type="pres">
      <dgm:prSet presAssocID="{776B8814-E434-4FD4-81BD-A7058AF5F18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97BE69-19CB-4EEB-A8EB-A08C7B795A81}" type="pres">
      <dgm:prSet presAssocID="{776B8814-E434-4FD4-81BD-A7058AF5F180}" presName="hierChild3" presStyleCnt="0"/>
      <dgm:spPr/>
    </dgm:pt>
    <dgm:pt modelId="{1EC937D7-7CB2-418B-9501-5944B241C0BE}" type="pres">
      <dgm:prSet presAssocID="{819A36FE-5CF2-40D8-B968-4885A6EF48CB}" presName="Name17" presStyleLbl="parChTrans1D3" presStyleIdx="0" presStyleCnt="5"/>
      <dgm:spPr/>
      <dgm:t>
        <a:bodyPr/>
        <a:lstStyle/>
        <a:p>
          <a:endParaRPr lang="pt-BR"/>
        </a:p>
      </dgm:t>
    </dgm:pt>
    <dgm:pt modelId="{55AFF488-2B7A-4CF4-92AB-567F6C70E930}" type="pres">
      <dgm:prSet presAssocID="{C71ECA63-4A13-43FA-B96A-8A243BFCDDE2}" presName="hierRoot3" presStyleCnt="0"/>
      <dgm:spPr/>
    </dgm:pt>
    <dgm:pt modelId="{D92439FC-ED29-4F76-85BB-FB4904FB95F8}" type="pres">
      <dgm:prSet presAssocID="{C71ECA63-4A13-43FA-B96A-8A243BFCDDE2}" presName="composite3" presStyleCnt="0"/>
      <dgm:spPr/>
    </dgm:pt>
    <dgm:pt modelId="{C81B8A1A-9946-4527-B457-EBEF7B26960C}" type="pres">
      <dgm:prSet presAssocID="{C71ECA63-4A13-43FA-B96A-8A243BFCDDE2}" presName="background3" presStyleLbl="node3" presStyleIdx="0" presStyleCnt="5"/>
      <dgm:spPr/>
    </dgm:pt>
    <dgm:pt modelId="{DC26D4D7-FB09-4CBE-95BA-BA6F5AC70CB9}" type="pres">
      <dgm:prSet presAssocID="{C71ECA63-4A13-43FA-B96A-8A243BFCDDE2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E09AD-B151-4CED-817F-34B9394E8B71}" type="pres">
      <dgm:prSet presAssocID="{C71ECA63-4A13-43FA-B96A-8A243BFCDDE2}" presName="hierChild4" presStyleCnt="0"/>
      <dgm:spPr/>
    </dgm:pt>
    <dgm:pt modelId="{186C8AC1-6AE6-4AA1-B49A-D2A30D82A6B4}" type="pres">
      <dgm:prSet presAssocID="{57C809A0-2FE4-4723-8D8D-37137372CA74}" presName="Name17" presStyleLbl="parChTrans1D3" presStyleIdx="1" presStyleCnt="5"/>
      <dgm:spPr/>
      <dgm:t>
        <a:bodyPr/>
        <a:lstStyle/>
        <a:p>
          <a:endParaRPr lang="pt-BR"/>
        </a:p>
      </dgm:t>
    </dgm:pt>
    <dgm:pt modelId="{B952B9C4-EF4A-44AE-BF97-C4BBF7D0080F}" type="pres">
      <dgm:prSet presAssocID="{DADA0E93-3E0E-4AAA-9F55-A3C68FE34393}" presName="hierRoot3" presStyleCnt="0"/>
      <dgm:spPr/>
    </dgm:pt>
    <dgm:pt modelId="{53EE8EF3-649D-477E-8397-F5C08685A852}" type="pres">
      <dgm:prSet presAssocID="{DADA0E93-3E0E-4AAA-9F55-A3C68FE34393}" presName="composite3" presStyleCnt="0"/>
      <dgm:spPr/>
    </dgm:pt>
    <dgm:pt modelId="{12F95594-617E-4C17-B956-F8C2E62FE243}" type="pres">
      <dgm:prSet presAssocID="{DADA0E93-3E0E-4AAA-9F55-A3C68FE34393}" presName="background3" presStyleLbl="node3" presStyleIdx="1" presStyleCnt="5"/>
      <dgm:spPr/>
    </dgm:pt>
    <dgm:pt modelId="{0A2367B6-F031-48C2-82A9-5A0EA085BEE7}" type="pres">
      <dgm:prSet presAssocID="{DADA0E93-3E0E-4AAA-9F55-A3C68FE34393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C7F852-94D5-4A03-89ED-12F679F50B86}" type="pres">
      <dgm:prSet presAssocID="{DADA0E93-3E0E-4AAA-9F55-A3C68FE34393}" presName="hierChild4" presStyleCnt="0"/>
      <dgm:spPr/>
    </dgm:pt>
    <dgm:pt modelId="{EB4DBE8F-149A-405B-96EA-C04180D2E316}" type="pres">
      <dgm:prSet presAssocID="{8C962A00-C1E4-49A1-89F6-723C930FD0DA}" presName="Name17" presStyleLbl="parChTrans1D3" presStyleIdx="2" presStyleCnt="5"/>
      <dgm:spPr/>
      <dgm:t>
        <a:bodyPr/>
        <a:lstStyle/>
        <a:p>
          <a:endParaRPr lang="pt-BR"/>
        </a:p>
      </dgm:t>
    </dgm:pt>
    <dgm:pt modelId="{B07CEFC9-D716-4EF5-9EA0-7F52C29F5A6B}" type="pres">
      <dgm:prSet presAssocID="{86F82174-B69B-4A24-8E8E-20C923B1F50E}" presName="hierRoot3" presStyleCnt="0"/>
      <dgm:spPr/>
    </dgm:pt>
    <dgm:pt modelId="{87DDE0D6-2594-44B7-A5B9-0C8C867BEC63}" type="pres">
      <dgm:prSet presAssocID="{86F82174-B69B-4A24-8E8E-20C923B1F50E}" presName="composite3" presStyleCnt="0"/>
      <dgm:spPr/>
    </dgm:pt>
    <dgm:pt modelId="{3E423AB3-132C-4B54-A83A-BE0339C1B99A}" type="pres">
      <dgm:prSet presAssocID="{86F82174-B69B-4A24-8E8E-20C923B1F50E}" presName="background3" presStyleLbl="node3" presStyleIdx="2" presStyleCnt="5"/>
      <dgm:spPr/>
    </dgm:pt>
    <dgm:pt modelId="{7615572E-FE87-4F20-96BF-D1FA1B560867}" type="pres">
      <dgm:prSet presAssocID="{86F82174-B69B-4A24-8E8E-20C923B1F50E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0AA3A9-3233-4123-90E3-2E78280F01D6}" type="pres">
      <dgm:prSet presAssocID="{86F82174-B69B-4A24-8E8E-20C923B1F50E}" presName="hierChild4" presStyleCnt="0"/>
      <dgm:spPr/>
    </dgm:pt>
    <dgm:pt modelId="{29AEB4D4-863E-48C4-9C6C-3637EC0291AB}" type="pres">
      <dgm:prSet presAssocID="{BCB773D6-57FC-47F5-A917-CBE3F41C1C18}" presName="Name10" presStyleLbl="parChTrans1D2" presStyleIdx="1" presStyleCnt="2"/>
      <dgm:spPr/>
      <dgm:t>
        <a:bodyPr/>
        <a:lstStyle/>
        <a:p>
          <a:endParaRPr lang="pt-BR"/>
        </a:p>
      </dgm:t>
    </dgm:pt>
    <dgm:pt modelId="{70EDA74B-1CFE-4372-9298-9251B03244F6}" type="pres">
      <dgm:prSet presAssocID="{C9365C71-79E3-44F7-B5B8-29B87BCD5977}" presName="hierRoot2" presStyleCnt="0"/>
      <dgm:spPr/>
    </dgm:pt>
    <dgm:pt modelId="{590D1D0B-BD97-458D-B39E-E309DF0A0AAE}" type="pres">
      <dgm:prSet presAssocID="{C9365C71-79E3-44F7-B5B8-29B87BCD5977}" presName="composite2" presStyleCnt="0"/>
      <dgm:spPr/>
    </dgm:pt>
    <dgm:pt modelId="{4AD6AE27-9977-441C-B513-9DF04F1EFAE7}" type="pres">
      <dgm:prSet presAssocID="{C9365C71-79E3-44F7-B5B8-29B87BCD5977}" presName="background2" presStyleLbl="node2" presStyleIdx="1" presStyleCnt="2"/>
      <dgm:spPr/>
    </dgm:pt>
    <dgm:pt modelId="{437691FB-5025-4F64-9510-E443E088299C}" type="pres">
      <dgm:prSet presAssocID="{C9365C71-79E3-44F7-B5B8-29B87BCD597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146E1-8144-43B1-9C04-723DB3E52255}" type="pres">
      <dgm:prSet presAssocID="{C9365C71-79E3-44F7-B5B8-29B87BCD5977}" presName="hierChild3" presStyleCnt="0"/>
      <dgm:spPr/>
    </dgm:pt>
    <dgm:pt modelId="{64DB56F3-9FA0-466B-B493-AB3C3FD9F0E6}" type="pres">
      <dgm:prSet presAssocID="{DA03D17C-86C7-419C-821E-C02C1352081C}" presName="Name17" presStyleLbl="parChTrans1D3" presStyleIdx="3" presStyleCnt="5"/>
      <dgm:spPr/>
      <dgm:t>
        <a:bodyPr/>
        <a:lstStyle/>
        <a:p>
          <a:endParaRPr lang="pt-BR"/>
        </a:p>
      </dgm:t>
    </dgm:pt>
    <dgm:pt modelId="{BBC4F7A1-1F72-4B89-941B-49B1F0D28264}" type="pres">
      <dgm:prSet presAssocID="{7B00EB08-CC57-437D-A2F0-FB6961A3DC00}" presName="hierRoot3" presStyleCnt="0"/>
      <dgm:spPr/>
    </dgm:pt>
    <dgm:pt modelId="{9979E036-2409-41F4-8E10-5B9AB6880060}" type="pres">
      <dgm:prSet presAssocID="{7B00EB08-CC57-437D-A2F0-FB6961A3DC00}" presName="composite3" presStyleCnt="0"/>
      <dgm:spPr/>
    </dgm:pt>
    <dgm:pt modelId="{2A03A138-AD69-4340-82CF-9C163ED3D06F}" type="pres">
      <dgm:prSet presAssocID="{7B00EB08-CC57-437D-A2F0-FB6961A3DC00}" presName="background3" presStyleLbl="node3" presStyleIdx="3" presStyleCnt="5"/>
      <dgm:spPr/>
    </dgm:pt>
    <dgm:pt modelId="{98BD0DAD-EB10-42F5-8A4B-E8B8C2A17300}" type="pres">
      <dgm:prSet presAssocID="{7B00EB08-CC57-437D-A2F0-FB6961A3DC00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415F60-CA09-4037-8785-17F75061CE7E}" type="pres">
      <dgm:prSet presAssocID="{7B00EB08-CC57-437D-A2F0-FB6961A3DC00}" presName="hierChild4" presStyleCnt="0"/>
      <dgm:spPr/>
    </dgm:pt>
    <dgm:pt modelId="{9EF1BF4A-7078-4F66-AE1A-184573015E61}" type="pres">
      <dgm:prSet presAssocID="{DCEF0D8F-73CB-41E1-BC23-E39190E90C19}" presName="Name17" presStyleLbl="parChTrans1D3" presStyleIdx="4" presStyleCnt="5"/>
      <dgm:spPr/>
      <dgm:t>
        <a:bodyPr/>
        <a:lstStyle/>
        <a:p>
          <a:endParaRPr lang="pt-BR"/>
        </a:p>
      </dgm:t>
    </dgm:pt>
    <dgm:pt modelId="{6505D794-7199-4075-A374-11DA2DEE2173}" type="pres">
      <dgm:prSet presAssocID="{24AE437C-C55B-43E7-AD5F-C4065DE08AC8}" presName="hierRoot3" presStyleCnt="0"/>
      <dgm:spPr/>
    </dgm:pt>
    <dgm:pt modelId="{B9274B69-866F-4A33-B645-D86DD2E480BC}" type="pres">
      <dgm:prSet presAssocID="{24AE437C-C55B-43E7-AD5F-C4065DE08AC8}" presName="composite3" presStyleCnt="0"/>
      <dgm:spPr/>
    </dgm:pt>
    <dgm:pt modelId="{FB91D952-A766-4AC5-910E-90E17C21AE60}" type="pres">
      <dgm:prSet presAssocID="{24AE437C-C55B-43E7-AD5F-C4065DE08AC8}" presName="background3" presStyleLbl="node3" presStyleIdx="4" presStyleCnt="5"/>
      <dgm:spPr/>
    </dgm:pt>
    <dgm:pt modelId="{1F5B5F4A-71EE-4908-85A4-2D1B4982550A}" type="pres">
      <dgm:prSet presAssocID="{24AE437C-C55B-43E7-AD5F-C4065DE08AC8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EC888A-D0B0-4939-AAFB-D0FCE29CCA75}" type="pres">
      <dgm:prSet presAssocID="{24AE437C-C55B-43E7-AD5F-C4065DE08AC8}" presName="hierChild4" presStyleCnt="0"/>
      <dgm:spPr/>
    </dgm:pt>
  </dgm:ptLst>
  <dgm:cxnLst>
    <dgm:cxn modelId="{5082E43C-BEC9-408B-8288-ECBBC7A44CFA}" srcId="{C9365C71-79E3-44F7-B5B8-29B87BCD5977}" destId="{7B00EB08-CC57-437D-A2F0-FB6961A3DC00}" srcOrd="0" destOrd="0" parTransId="{DA03D17C-86C7-419C-821E-C02C1352081C}" sibTransId="{BB3F500E-9825-4B21-A453-E9BB553FD7A8}"/>
    <dgm:cxn modelId="{15992BFB-6766-4096-A62B-1FCD7B690035}" srcId="{23EC1CFF-63E6-4F51-A969-945AD4861BC0}" destId="{776B8814-E434-4FD4-81BD-A7058AF5F180}" srcOrd="0" destOrd="0" parTransId="{A9A76BCA-07EF-4E9F-8353-F5A593558363}" sibTransId="{309C9E34-A1BF-4C38-B51F-C5F6117566F2}"/>
    <dgm:cxn modelId="{28CCEA56-252B-40C3-B69D-1E31E947CE25}" type="presOf" srcId="{24AE437C-C55B-43E7-AD5F-C4065DE08AC8}" destId="{1F5B5F4A-71EE-4908-85A4-2D1B4982550A}" srcOrd="0" destOrd="0" presId="urn:microsoft.com/office/officeart/2005/8/layout/hierarchy1"/>
    <dgm:cxn modelId="{D78C43AE-78E7-4437-ACA5-0D4C76B97157}" type="presOf" srcId="{23EC1CFF-63E6-4F51-A969-945AD4861BC0}" destId="{E140248D-4024-4B9E-AAC6-41BC3D2E045E}" srcOrd="0" destOrd="0" presId="urn:microsoft.com/office/officeart/2005/8/layout/hierarchy1"/>
    <dgm:cxn modelId="{95927A20-31FA-4834-8207-F584D80BC791}" type="presOf" srcId="{776B8814-E434-4FD4-81BD-A7058AF5F180}" destId="{18644A01-B08C-4CE8-AD87-4ADF8C3F558A}" srcOrd="0" destOrd="0" presId="urn:microsoft.com/office/officeart/2005/8/layout/hierarchy1"/>
    <dgm:cxn modelId="{36C4D0F8-7682-4607-B41E-9E7A3548C036}" srcId="{23EC1CFF-63E6-4F51-A969-945AD4861BC0}" destId="{C9365C71-79E3-44F7-B5B8-29B87BCD5977}" srcOrd="1" destOrd="0" parTransId="{BCB773D6-57FC-47F5-A917-CBE3F41C1C18}" sibTransId="{ABE78DDB-B601-4DE1-AC8D-0AD48B1BF6B1}"/>
    <dgm:cxn modelId="{C139C35C-4A07-4D19-930E-F59A1D8A2A20}" type="presOf" srcId="{C9365C71-79E3-44F7-B5B8-29B87BCD5977}" destId="{437691FB-5025-4F64-9510-E443E088299C}" srcOrd="0" destOrd="0" presId="urn:microsoft.com/office/officeart/2005/8/layout/hierarchy1"/>
    <dgm:cxn modelId="{01FEC1D0-757A-4CD1-8C1C-E18A744E03D0}" type="presOf" srcId="{819A36FE-5CF2-40D8-B968-4885A6EF48CB}" destId="{1EC937D7-7CB2-418B-9501-5944B241C0BE}" srcOrd="0" destOrd="0" presId="urn:microsoft.com/office/officeart/2005/8/layout/hierarchy1"/>
    <dgm:cxn modelId="{09DF88E1-C74C-49AF-A225-8250199E7E1C}" type="presOf" srcId="{DADA0E93-3E0E-4AAA-9F55-A3C68FE34393}" destId="{0A2367B6-F031-48C2-82A9-5A0EA085BEE7}" srcOrd="0" destOrd="0" presId="urn:microsoft.com/office/officeart/2005/8/layout/hierarchy1"/>
    <dgm:cxn modelId="{646BAABD-E2C0-4283-B961-E4CB46768FDA}" type="presOf" srcId="{DA03D17C-86C7-419C-821E-C02C1352081C}" destId="{64DB56F3-9FA0-466B-B493-AB3C3FD9F0E6}" srcOrd="0" destOrd="0" presId="urn:microsoft.com/office/officeart/2005/8/layout/hierarchy1"/>
    <dgm:cxn modelId="{44F7D645-8F04-499B-A565-45D0A1E4DA0D}" type="presOf" srcId="{8C962A00-C1E4-49A1-89F6-723C930FD0DA}" destId="{EB4DBE8F-149A-405B-96EA-C04180D2E316}" srcOrd="0" destOrd="0" presId="urn:microsoft.com/office/officeart/2005/8/layout/hierarchy1"/>
    <dgm:cxn modelId="{367FC885-CAEF-4A0B-895A-44FB09DE1727}" type="presOf" srcId="{57C809A0-2FE4-4723-8D8D-37137372CA74}" destId="{186C8AC1-6AE6-4AA1-B49A-D2A30D82A6B4}" srcOrd="0" destOrd="0" presId="urn:microsoft.com/office/officeart/2005/8/layout/hierarchy1"/>
    <dgm:cxn modelId="{C009C7F2-31FD-4988-9D7B-5C39A586B4B5}" type="presOf" srcId="{A9A76BCA-07EF-4E9F-8353-F5A593558363}" destId="{57496D6A-A217-420D-A949-3ED2FCD92C40}" srcOrd="0" destOrd="0" presId="urn:microsoft.com/office/officeart/2005/8/layout/hierarchy1"/>
    <dgm:cxn modelId="{F57A78A9-B4AD-45C7-B9A5-0BF3A5816726}" type="presOf" srcId="{7B00EB08-CC57-437D-A2F0-FB6961A3DC00}" destId="{98BD0DAD-EB10-42F5-8A4B-E8B8C2A17300}" srcOrd="0" destOrd="0" presId="urn:microsoft.com/office/officeart/2005/8/layout/hierarchy1"/>
    <dgm:cxn modelId="{6D46EE9E-9B8A-440B-A263-9D34EA2767D5}" srcId="{C9365C71-79E3-44F7-B5B8-29B87BCD5977}" destId="{24AE437C-C55B-43E7-AD5F-C4065DE08AC8}" srcOrd="1" destOrd="0" parTransId="{DCEF0D8F-73CB-41E1-BC23-E39190E90C19}" sibTransId="{6B04292A-EFD1-4528-AA5C-CD5DF6415568}"/>
    <dgm:cxn modelId="{AA4E1837-6F73-4136-AF5D-975F3C7A5CFF}" type="presOf" srcId="{86F82174-B69B-4A24-8E8E-20C923B1F50E}" destId="{7615572E-FE87-4F20-96BF-D1FA1B560867}" srcOrd="0" destOrd="0" presId="urn:microsoft.com/office/officeart/2005/8/layout/hierarchy1"/>
    <dgm:cxn modelId="{F2D1131B-68B4-4DC0-B16C-21BFC71A9886}" srcId="{776B8814-E434-4FD4-81BD-A7058AF5F180}" destId="{86F82174-B69B-4A24-8E8E-20C923B1F50E}" srcOrd="2" destOrd="0" parTransId="{8C962A00-C1E4-49A1-89F6-723C930FD0DA}" sibTransId="{6BC1A00C-770B-4D83-91FC-BEADA5986DF7}"/>
    <dgm:cxn modelId="{D41586C3-DDE6-4E81-8D65-B099FE3FE692}" type="presOf" srcId="{C15C1E75-1902-4893-8BD9-872147000C6C}" destId="{643E180A-024D-4E12-B385-399511541607}" srcOrd="0" destOrd="0" presId="urn:microsoft.com/office/officeart/2005/8/layout/hierarchy1"/>
    <dgm:cxn modelId="{02EB7777-7E59-44EA-9EFF-0CC2D5911C02}" srcId="{C15C1E75-1902-4893-8BD9-872147000C6C}" destId="{23EC1CFF-63E6-4F51-A969-945AD4861BC0}" srcOrd="0" destOrd="0" parTransId="{D907899E-9930-4261-AB75-A404B58109FF}" sibTransId="{DFE552DD-4836-4212-B149-3C400C0BCB80}"/>
    <dgm:cxn modelId="{27F4C1A0-9BC0-4EE6-A466-684506C5E03B}" type="presOf" srcId="{BCB773D6-57FC-47F5-A917-CBE3F41C1C18}" destId="{29AEB4D4-863E-48C4-9C6C-3637EC0291AB}" srcOrd="0" destOrd="0" presId="urn:microsoft.com/office/officeart/2005/8/layout/hierarchy1"/>
    <dgm:cxn modelId="{0315F6CA-A38B-41B7-898E-DE744F897295}" type="presOf" srcId="{DCEF0D8F-73CB-41E1-BC23-E39190E90C19}" destId="{9EF1BF4A-7078-4F66-AE1A-184573015E61}" srcOrd="0" destOrd="0" presId="urn:microsoft.com/office/officeart/2005/8/layout/hierarchy1"/>
    <dgm:cxn modelId="{447F0731-6653-4F9C-AC0F-34695C0CC0C5}" srcId="{776B8814-E434-4FD4-81BD-A7058AF5F180}" destId="{DADA0E93-3E0E-4AAA-9F55-A3C68FE34393}" srcOrd="1" destOrd="0" parTransId="{57C809A0-2FE4-4723-8D8D-37137372CA74}" sibTransId="{FF696A96-B538-47BA-B600-41C0B3936560}"/>
    <dgm:cxn modelId="{F7E85A20-567B-4671-A4F3-21B2EC641A7C}" srcId="{776B8814-E434-4FD4-81BD-A7058AF5F180}" destId="{C71ECA63-4A13-43FA-B96A-8A243BFCDDE2}" srcOrd="0" destOrd="0" parTransId="{819A36FE-5CF2-40D8-B968-4885A6EF48CB}" sibTransId="{9AEA9A82-E2EE-4796-BC36-1526209C2767}"/>
    <dgm:cxn modelId="{C847A9C9-EFBF-4A1A-9C5D-A0C4AD09FF12}" type="presOf" srcId="{C71ECA63-4A13-43FA-B96A-8A243BFCDDE2}" destId="{DC26D4D7-FB09-4CBE-95BA-BA6F5AC70CB9}" srcOrd="0" destOrd="0" presId="urn:microsoft.com/office/officeart/2005/8/layout/hierarchy1"/>
    <dgm:cxn modelId="{9DDB5D2C-EE5A-4A18-9E00-B49CDAFC24A7}" type="presParOf" srcId="{643E180A-024D-4E12-B385-399511541607}" destId="{8278BDC8-B0D2-468C-839B-9A36F3A3FAFF}" srcOrd="0" destOrd="0" presId="urn:microsoft.com/office/officeart/2005/8/layout/hierarchy1"/>
    <dgm:cxn modelId="{DA4EA319-FF60-4226-AB22-BA7A3AD2F3D4}" type="presParOf" srcId="{8278BDC8-B0D2-468C-839B-9A36F3A3FAFF}" destId="{C3B8C2D9-7B57-4479-9D5E-16AF83F63A70}" srcOrd="0" destOrd="0" presId="urn:microsoft.com/office/officeart/2005/8/layout/hierarchy1"/>
    <dgm:cxn modelId="{B2AAE97F-A991-4C9D-8EAE-A689D98C5ECF}" type="presParOf" srcId="{C3B8C2D9-7B57-4479-9D5E-16AF83F63A70}" destId="{B4AB1663-1AD3-4ECD-9CE0-0FB071CD52D7}" srcOrd="0" destOrd="0" presId="urn:microsoft.com/office/officeart/2005/8/layout/hierarchy1"/>
    <dgm:cxn modelId="{34928C0B-DABA-4848-9E64-89F38960F921}" type="presParOf" srcId="{C3B8C2D9-7B57-4479-9D5E-16AF83F63A70}" destId="{E140248D-4024-4B9E-AAC6-41BC3D2E045E}" srcOrd="1" destOrd="0" presId="urn:microsoft.com/office/officeart/2005/8/layout/hierarchy1"/>
    <dgm:cxn modelId="{84DF47D0-B634-4E9C-8574-50FC8AA29CEA}" type="presParOf" srcId="{8278BDC8-B0D2-468C-839B-9A36F3A3FAFF}" destId="{C9B27861-00AA-42A9-B180-ED9AE4FA9437}" srcOrd="1" destOrd="0" presId="urn:microsoft.com/office/officeart/2005/8/layout/hierarchy1"/>
    <dgm:cxn modelId="{7E34BEE9-F0D5-43F1-973E-6C553E98FE17}" type="presParOf" srcId="{C9B27861-00AA-42A9-B180-ED9AE4FA9437}" destId="{57496D6A-A217-420D-A949-3ED2FCD92C40}" srcOrd="0" destOrd="0" presId="urn:microsoft.com/office/officeart/2005/8/layout/hierarchy1"/>
    <dgm:cxn modelId="{37EED928-EE93-4A45-A4CF-E65188D435E7}" type="presParOf" srcId="{C9B27861-00AA-42A9-B180-ED9AE4FA9437}" destId="{11377BC3-A648-4C9B-B087-25423B17E450}" srcOrd="1" destOrd="0" presId="urn:microsoft.com/office/officeart/2005/8/layout/hierarchy1"/>
    <dgm:cxn modelId="{C9AA602E-5875-44C5-A752-7283F4DF97B9}" type="presParOf" srcId="{11377BC3-A648-4C9B-B087-25423B17E450}" destId="{469A1F7D-7F74-4DE3-B1A0-E9798C9D67AB}" srcOrd="0" destOrd="0" presId="urn:microsoft.com/office/officeart/2005/8/layout/hierarchy1"/>
    <dgm:cxn modelId="{2CDAF970-1E16-4553-AD10-2A6AC71E7DCB}" type="presParOf" srcId="{469A1F7D-7F74-4DE3-B1A0-E9798C9D67AB}" destId="{14FD7C80-E0B8-4760-8722-981BC03487AD}" srcOrd="0" destOrd="0" presId="urn:microsoft.com/office/officeart/2005/8/layout/hierarchy1"/>
    <dgm:cxn modelId="{10FB026D-FA63-45AB-8E30-DA744C8ADD87}" type="presParOf" srcId="{469A1F7D-7F74-4DE3-B1A0-E9798C9D67AB}" destId="{18644A01-B08C-4CE8-AD87-4ADF8C3F558A}" srcOrd="1" destOrd="0" presId="urn:microsoft.com/office/officeart/2005/8/layout/hierarchy1"/>
    <dgm:cxn modelId="{6F90EF9C-C504-45F8-856E-3825F5363814}" type="presParOf" srcId="{11377BC3-A648-4C9B-B087-25423B17E450}" destId="{1697BE69-19CB-4EEB-A8EB-A08C7B795A81}" srcOrd="1" destOrd="0" presId="urn:microsoft.com/office/officeart/2005/8/layout/hierarchy1"/>
    <dgm:cxn modelId="{0563B3C6-50A0-4E8E-B92E-C9C25E8A4619}" type="presParOf" srcId="{1697BE69-19CB-4EEB-A8EB-A08C7B795A81}" destId="{1EC937D7-7CB2-418B-9501-5944B241C0BE}" srcOrd="0" destOrd="0" presId="urn:microsoft.com/office/officeart/2005/8/layout/hierarchy1"/>
    <dgm:cxn modelId="{1D7E5E14-0EEA-4758-88C5-9E473755B4F5}" type="presParOf" srcId="{1697BE69-19CB-4EEB-A8EB-A08C7B795A81}" destId="{55AFF488-2B7A-4CF4-92AB-567F6C70E930}" srcOrd="1" destOrd="0" presId="urn:microsoft.com/office/officeart/2005/8/layout/hierarchy1"/>
    <dgm:cxn modelId="{0ACA2A1A-7E32-4053-932A-A2079E94F3B3}" type="presParOf" srcId="{55AFF488-2B7A-4CF4-92AB-567F6C70E930}" destId="{D92439FC-ED29-4F76-85BB-FB4904FB95F8}" srcOrd="0" destOrd="0" presId="urn:microsoft.com/office/officeart/2005/8/layout/hierarchy1"/>
    <dgm:cxn modelId="{5B8B3EEA-4BB0-479D-8193-DE94CFDB2B90}" type="presParOf" srcId="{D92439FC-ED29-4F76-85BB-FB4904FB95F8}" destId="{C81B8A1A-9946-4527-B457-EBEF7B26960C}" srcOrd="0" destOrd="0" presId="urn:microsoft.com/office/officeart/2005/8/layout/hierarchy1"/>
    <dgm:cxn modelId="{DE6918D0-7775-4606-8AA8-D536AF7A6E12}" type="presParOf" srcId="{D92439FC-ED29-4F76-85BB-FB4904FB95F8}" destId="{DC26D4D7-FB09-4CBE-95BA-BA6F5AC70CB9}" srcOrd="1" destOrd="0" presId="urn:microsoft.com/office/officeart/2005/8/layout/hierarchy1"/>
    <dgm:cxn modelId="{885425B0-65BD-4D8D-8CC2-CDD1E053BF7C}" type="presParOf" srcId="{55AFF488-2B7A-4CF4-92AB-567F6C70E930}" destId="{565E09AD-B151-4CED-817F-34B9394E8B71}" srcOrd="1" destOrd="0" presId="urn:microsoft.com/office/officeart/2005/8/layout/hierarchy1"/>
    <dgm:cxn modelId="{86BB2C90-E1F0-4483-89E0-E04FE1D3B4F4}" type="presParOf" srcId="{1697BE69-19CB-4EEB-A8EB-A08C7B795A81}" destId="{186C8AC1-6AE6-4AA1-B49A-D2A30D82A6B4}" srcOrd="2" destOrd="0" presId="urn:microsoft.com/office/officeart/2005/8/layout/hierarchy1"/>
    <dgm:cxn modelId="{2E0B126B-189F-404A-AA9F-8B49564FED36}" type="presParOf" srcId="{1697BE69-19CB-4EEB-A8EB-A08C7B795A81}" destId="{B952B9C4-EF4A-44AE-BF97-C4BBF7D0080F}" srcOrd="3" destOrd="0" presId="urn:microsoft.com/office/officeart/2005/8/layout/hierarchy1"/>
    <dgm:cxn modelId="{D0598B0F-8702-4EAC-AE8E-7A0B64D0AF99}" type="presParOf" srcId="{B952B9C4-EF4A-44AE-BF97-C4BBF7D0080F}" destId="{53EE8EF3-649D-477E-8397-F5C08685A852}" srcOrd="0" destOrd="0" presId="urn:microsoft.com/office/officeart/2005/8/layout/hierarchy1"/>
    <dgm:cxn modelId="{EBD1C66A-F088-4323-820C-BCFDB58FBEE1}" type="presParOf" srcId="{53EE8EF3-649D-477E-8397-F5C08685A852}" destId="{12F95594-617E-4C17-B956-F8C2E62FE243}" srcOrd="0" destOrd="0" presId="urn:microsoft.com/office/officeart/2005/8/layout/hierarchy1"/>
    <dgm:cxn modelId="{6C40A860-94F3-4FF2-A80E-114BDEA9720A}" type="presParOf" srcId="{53EE8EF3-649D-477E-8397-F5C08685A852}" destId="{0A2367B6-F031-48C2-82A9-5A0EA085BEE7}" srcOrd="1" destOrd="0" presId="urn:microsoft.com/office/officeart/2005/8/layout/hierarchy1"/>
    <dgm:cxn modelId="{0711ADEB-9DF3-4E9E-A55D-CDC9D4CA6A7A}" type="presParOf" srcId="{B952B9C4-EF4A-44AE-BF97-C4BBF7D0080F}" destId="{84C7F852-94D5-4A03-89ED-12F679F50B86}" srcOrd="1" destOrd="0" presId="urn:microsoft.com/office/officeart/2005/8/layout/hierarchy1"/>
    <dgm:cxn modelId="{95BAE6D0-DF26-4E40-A25C-F05663EF5FE9}" type="presParOf" srcId="{1697BE69-19CB-4EEB-A8EB-A08C7B795A81}" destId="{EB4DBE8F-149A-405B-96EA-C04180D2E316}" srcOrd="4" destOrd="0" presId="urn:microsoft.com/office/officeart/2005/8/layout/hierarchy1"/>
    <dgm:cxn modelId="{43B4AB6E-8863-4079-8213-B63AA3A528BF}" type="presParOf" srcId="{1697BE69-19CB-4EEB-A8EB-A08C7B795A81}" destId="{B07CEFC9-D716-4EF5-9EA0-7F52C29F5A6B}" srcOrd="5" destOrd="0" presId="urn:microsoft.com/office/officeart/2005/8/layout/hierarchy1"/>
    <dgm:cxn modelId="{8CC26660-F38C-4294-AF22-21C3650014F6}" type="presParOf" srcId="{B07CEFC9-D716-4EF5-9EA0-7F52C29F5A6B}" destId="{87DDE0D6-2594-44B7-A5B9-0C8C867BEC63}" srcOrd="0" destOrd="0" presId="urn:microsoft.com/office/officeart/2005/8/layout/hierarchy1"/>
    <dgm:cxn modelId="{ECAB937B-EDA4-41EA-A06B-ABA47F2070EC}" type="presParOf" srcId="{87DDE0D6-2594-44B7-A5B9-0C8C867BEC63}" destId="{3E423AB3-132C-4B54-A83A-BE0339C1B99A}" srcOrd="0" destOrd="0" presId="urn:microsoft.com/office/officeart/2005/8/layout/hierarchy1"/>
    <dgm:cxn modelId="{A4225D8A-3DC0-4828-B70C-9BCC9CAAC3E3}" type="presParOf" srcId="{87DDE0D6-2594-44B7-A5B9-0C8C867BEC63}" destId="{7615572E-FE87-4F20-96BF-D1FA1B560867}" srcOrd="1" destOrd="0" presId="urn:microsoft.com/office/officeart/2005/8/layout/hierarchy1"/>
    <dgm:cxn modelId="{2C2CD4E3-FED6-4E5C-A100-2201AE2A8536}" type="presParOf" srcId="{B07CEFC9-D716-4EF5-9EA0-7F52C29F5A6B}" destId="{FB0AA3A9-3233-4123-90E3-2E78280F01D6}" srcOrd="1" destOrd="0" presId="urn:microsoft.com/office/officeart/2005/8/layout/hierarchy1"/>
    <dgm:cxn modelId="{58DF7774-32F2-4AE1-BC7F-CD170094BB36}" type="presParOf" srcId="{C9B27861-00AA-42A9-B180-ED9AE4FA9437}" destId="{29AEB4D4-863E-48C4-9C6C-3637EC0291AB}" srcOrd="2" destOrd="0" presId="urn:microsoft.com/office/officeart/2005/8/layout/hierarchy1"/>
    <dgm:cxn modelId="{D4256D71-88F3-450A-B679-DA9A83F2FE4F}" type="presParOf" srcId="{C9B27861-00AA-42A9-B180-ED9AE4FA9437}" destId="{70EDA74B-1CFE-4372-9298-9251B03244F6}" srcOrd="3" destOrd="0" presId="urn:microsoft.com/office/officeart/2005/8/layout/hierarchy1"/>
    <dgm:cxn modelId="{F79D7E6F-90ED-47C2-B372-E2A8E08DB446}" type="presParOf" srcId="{70EDA74B-1CFE-4372-9298-9251B03244F6}" destId="{590D1D0B-BD97-458D-B39E-E309DF0A0AAE}" srcOrd="0" destOrd="0" presId="urn:microsoft.com/office/officeart/2005/8/layout/hierarchy1"/>
    <dgm:cxn modelId="{3D531F5B-36D9-4A1F-9FFD-FF7749F52C59}" type="presParOf" srcId="{590D1D0B-BD97-458D-B39E-E309DF0A0AAE}" destId="{4AD6AE27-9977-441C-B513-9DF04F1EFAE7}" srcOrd="0" destOrd="0" presId="urn:microsoft.com/office/officeart/2005/8/layout/hierarchy1"/>
    <dgm:cxn modelId="{D8B36972-2D2C-43F6-9A34-4F6F5B8906FA}" type="presParOf" srcId="{590D1D0B-BD97-458D-B39E-E309DF0A0AAE}" destId="{437691FB-5025-4F64-9510-E443E088299C}" srcOrd="1" destOrd="0" presId="urn:microsoft.com/office/officeart/2005/8/layout/hierarchy1"/>
    <dgm:cxn modelId="{59385194-E88B-469D-9018-E74CA12E9E27}" type="presParOf" srcId="{70EDA74B-1CFE-4372-9298-9251B03244F6}" destId="{67A146E1-8144-43B1-9C04-723DB3E52255}" srcOrd="1" destOrd="0" presId="urn:microsoft.com/office/officeart/2005/8/layout/hierarchy1"/>
    <dgm:cxn modelId="{DC66F65E-0F2A-4430-9A9E-48B377F992F1}" type="presParOf" srcId="{67A146E1-8144-43B1-9C04-723DB3E52255}" destId="{64DB56F3-9FA0-466B-B493-AB3C3FD9F0E6}" srcOrd="0" destOrd="0" presId="urn:microsoft.com/office/officeart/2005/8/layout/hierarchy1"/>
    <dgm:cxn modelId="{4532C1FD-0BE8-4BF4-917E-73AF33CFB8CC}" type="presParOf" srcId="{67A146E1-8144-43B1-9C04-723DB3E52255}" destId="{BBC4F7A1-1F72-4B89-941B-49B1F0D28264}" srcOrd="1" destOrd="0" presId="urn:microsoft.com/office/officeart/2005/8/layout/hierarchy1"/>
    <dgm:cxn modelId="{F19777D8-BFFE-4548-9E69-8BBAC761C1DB}" type="presParOf" srcId="{BBC4F7A1-1F72-4B89-941B-49B1F0D28264}" destId="{9979E036-2409-41F4-8E10-5B9AB6880060}" srcOrd="0" destOrd="0" presId="urn:microsoft.com/office/officeart/2005/8/layout/hierarchy1"/>
    <dgm:cxn modelId="{EE15CE8F-FFE2-407A-8596-07951EE6D0E3}" type="presParOf" srcId="{9979E036-2409-41F4-8E10-5B9AB6880060}" destId="{2A03A138-AD69-4340-82CF-9C163ED3D06F}" srcOrd="0" destOrd="0" presId="urn:microsoft.com/office/officeart/2005/8/layout/hierarchy1"/>
    <dgm:cxn modelId="{ABA093A8-1697-4A94-8E17-1F6B00E574AA}" type="presParOf" srcId="{9979E036-2409-41F4-8E10-5B9AB6880060}" destId="{98BD0DAD-EB10-42F5-8A4B-E8B8C2A17300}" srcOrd="1" destOrd="0" presId="urn:microsoft.com/office/officeart/2005/8/layout/hierarchy1"/>
    <dgm:cxn modelId="{365C323B-FF90-42C2-903A-391F41C8EEBA}" type="presParOf" srcId="{BBC4F7A1-1F72-4B89-941B-49B1F0D28264}" destId="{FF415F60-CA09-4037-8785-17F75061CE7E}" srcOrd="1" destOrd="0" presId="urn:microsoft.com/office/officeart/2005/8/layout/hierarchy1"/>
    <dgm:cxn modelId="{CD30D546-6FAB-48D9-9C58-CDC818DDD997}" type="presParOf" srcId="{67A146E1-8144-43B1-9C04-723DB3E52255}" destId="{9EF1BF4A-7078-4F66-AE1A-184573015E61}" srcOrd="2" destOrd="0" presId="urn:microsoft.com/office/officeart/2005/8/layout/hierarchy1"/>
    <dgm:cxn modelId="{E2D5783D-46CE-4177-B1AF-AEA81398B838}" type="presParOf" srcId="{67A146E1-8144-43B1-9C04-723DB3E52255}" destId="{6505D794-7199-4075-A374-11DA2DEE2173}" srcOrd="3" destOrd="0" presId="urn:microsoft.com/office/officeart/2005/8/layout/hierarchy1"/>
    <dgm:cxn modelId="{F6937E97-5321-413F-B90C-F627623B8973}" type="presParOf" srcId="{6505D794-7199-4075-A374-11DA2DEE2173}" destId="{B9274B69-866F-4A33-B645-D86DD2E480BC}" srcOrd="0" destOrd="0" presId="urn:microsoft.com/office/officeart/2005/8/layout/hierarchy1"/>
    <dgm:cxn modelId="{7601D195-EABD-4F13-B191-202E2F38C0CE}" type="presParOf" srcId="{B9274B69-866F-4A33-B645-D86DD2E480BC}" destId="{FB91D952-A766-4AC5-910E-90E17C21AE60}" srcOrd="0" destOrd="0" presId="urn:microsoft.com/office/officeart/2005/8/layout/hierarchy1"/>
    <dgm:cxn modelId="{E0B50019-568E-412D-8A8E-D8CC3886C1CC}" type="presParOf" srcId="{B9274B69-866F-4A33-B645-D86DD2E480BC}" destId="{1F5B5F4A-71EE-4908-85A4-2D1B4982550A}" srcOrd="1" destOrd="0" presId="urn:microsoft.com/office/officeart/2005/8/layout/hierarchy1"/>
    <dgm:cxn modelId="{C7893982-CBD8-40A4-BFBD-49A4A3B0D6F6}" type="presParOf" srcId="{6505D794-7199-4075-A374-11DA2DEE2173}" destId="{78EC888A-D0B0-4939-AAFB-D0FCE29CCA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C1E75-1902-4893-8BD9-872147000C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23EC1CFF-63E6-4F51-A969-945AD4861BC0}">
      <dgm:prSet phldrT="[Texto]"/>
      <dgm:spPr/>
      <dgm:t>
        <a:bodyPr/>
        <a:lstStyle/>
        <a:p>
          <a:r>
            <a:rPr lang="pt-BR" dirty="0" smtClean="0"/>
            <a:t>Observação</a:t>
          </a:r>
          <a:endParaRPr lang="pt-BR" dirty="0"/>
        </a:p>
      </dgm:t>
    </dgm:pt>
    <dgm:pt modelId="{D907899E-9930-4261-AB75-A404B58109FF}" type="parTrans" cxnId="{02EB7777-7E59-44EA-9EFF-0CC2D5911C02}">
      <dgm:prSet/>
      <dgm:spPr/>
      <dgm:t>
        <a:bodyPr/>
        <a:lstStyle/>
        <a:p>
          <a:endParaRPr lang="pt-BR"/>
        </a:p>
      </dgm:t>
    </dgm:pt>
    <dgm:pt modelId="{DFE552DD-4836-4212-B149-3C400C0BCB80}" type="sibTrans" cxnId="{02EB7777-7E59-44EA-9EFF-0CC2D5911C02}">
      <dgm:prSet/>
      <dgm:spPr/>
      <dgm:t>
        <a:bodyPr/>
        <a:lstStyle/>
        <a:p>
          <a:endParaRPr lang="pt-BR"/>
        </a:p>
      </dgm:t>
    </dgm:pt>
    <dgm:pt modelId="{776B8814-E434-4FD4-81BD-A7058AF5F180}">
      <dgm:prSet phldrT="[Texto]"/>
      <dgm:spPr/>
      <dgm:t>
        <a:bodyPr/>
        <a:lstStyle/>
        <a:p>
          <a:r>
            <a:rPr lang="pt-BR" dirty="0" smtClean="0"/>
            <a:t>Direta</a:t>
          </a:r>
          <a:endParaRPr lang="pt-BR" dirty="0"/>
        </a:p>
      </dgm:t>
    </dgm:pt>
    <dgm:pt modelId="{A9A76BCA-07EF-4E9F-8353-F5A593558363}" type="parTrans" cxnId="{15992BFB-6766-4096-A62B-1FCD7B690035}">
      <dgm:prSet/>
      <dgm:spPr/>
      <dgm:t>
        <a:bodyPr/>
        <a:lstStyle/>
        <a:p>
          <a:endParaRPr lang="pt-BR"/>
        </a:p>
      </dgm:t>
    </dgm:pt>
    <dgm:pt modelId="{309C9E34-A1BF-4C38-B51F-C5F6117566F2}" type="sibTrans" cxnId="{15992BFB-6766-4096-A62B-1FCD7B690035}">
      <dgm:prSet/>
      <dgm:spPr/>
      <dgm:t>
        <a:bodyPr/>
        <a:lstStyle/>
        <a:p>
          <a:endParaRPr lang="pt-BR"/>
        </a:p>
      </dgm:t>
    </dgm:pt>
    <dgm:pt modelId="{C71ECA63-4A13-43FA-B96A-8A243BFCDDE2}">
      <dgm:prSet phldrT="[Texto]"/>
      <dgm:spPr/>
      <dgm:t>
        <a:bodyPr/>
        <a:lstStyle/>
        <a:p>
          <a:r>
            <a:rPr lang="pt-BR" dirty="0" smtClean="0"/>
            <a:t>Naturalística</a:t>
          </a:r>
          <a:endParaRPr lang="pt-BR" dirty="0"/>
        </a:p>
      </dgm:t>
    </dgm:pt>
    <dgm:pt modelId="{819A36FE-5CF2-40D8-B968-4885A6EF48CB}" type="parTrans" cxnId="{F7E85A20-567B-4671-A4F3-21B2EC641A7C}">
      <dgm:prSet/>
      <dgm:spPr/>
      <dgm:t>
        <a:bodyPr/>
        <a:lstStyle/>
        <a:p>
          <a:endParaRPr lang="pt-BR"/>
        </a:p>
      </dgm:t>
    </dgm:pt>
    <dgm:pt modelId="{9AEA9A82-E2EE-4796-BC36-1526209C2767}" type="sibTrans" cxnId="{F7E85A20-567B-4671-A4F3-21B2EC641A7C}">
      <dgm:prSet/>
      <dgm:spPr/>
      <dgm:t>
        <a:bodyPr/>
        <a:lstStyle/>
        <a:p>
          <a:endParaRPr lang="pt-BR"/>
        </a:p>
      </dgm:t>
    </dgm:pt>
    <dgm:pt modelId="{DADA0E93-3E0E-4AAA-9F55-A3C68FE34393}">
      <dgm:prSet phldrT="[Texto]"/>
      <dgm:spPr/>
      <dgm:t>
        <a:bodyPr/>
        <a:lstStyle/>
        <a:p>
          <a:r>
            <a:rPr lang="pt-BR" dirty="0" smtClean="0"/>
            <a:t>Participante</a:t>
          </a:r>
        </a:p>
      </dgm:t>
    </dgm:pt>
    <dgm:pt modelId="{57C809A0-2FE4-4723-8D8D-37137372CA74}" type="parTrans" cxnId="{447F0731-6653-4F9C-AC0F-34695C0CC0C5}">
      <dgm:prSet/>
      <dgm:spPr/>
      <dgm:t>
        <a:bodyPr/>
        <a:lstStyle/>
        <a:p>
          <a:endParaRPr lang="pt-BR"/>
        </a:p>
      </dgm:t>
    </dgm:pt>
    <dgm:pt modelId="{FF696A96-B538-47BA-B600-41C0B3936560}" type="sibTrans" cxnId="{447F0731-6653-4F9C-AC0F-34695C0CC0C5}">
      <dgm:prSet/>
      <dgm:spPr/>
      <dgm:t>
        <a:bodyPr/>
        <a:lstStyle/>
        <a:p>
          <a:endParaRPr lang="pt-BR"/>
        </a:p>
      </dgm:t>
    </dgm:pt>
    <dgm:pt modelId="{C9365C71-79E3-44F7-B5B8-29B87BCD5977}">
      <dgm:prSet phldrT="[Texto]"/>
      <dgm:spPr/>
      <dgm:t>
        <a:bodyPr/>
        <a:lstStyle/>
        <a:p>
          <a:r>
            <a:rPr lang="pt-BR" dirty="0" smtClean="0"/>
            <a:t>Indireta</a:t>
          </a:r>
          <a:endParaRPr lang="pt-BR" dirty="0"/>
        </a:p>
      </dgm:t>
    </dgm:pt>
    <dgm:pt modelId="{BCB773D6-57FC-47F5-A917-CBE3F41C1C18}" type="parTrans" cxnId="{36C4D0F8-7682-4607-B41E-9E7A3548C036}">
      <dgm:prSet/>
      <dgm:spPr/>
      <dgm:t>
        <a:bodyPr/>
        <a:lstStyle/>
        <a:p>
          <a:endParaRPr lang="pt-BR"/>
        </a:p>
      </dgm:t>
    </dgm:pt>
    <dgm:pt modelId="{ABE78DDB-B601-4DE1-AC8D-0AD48B1BF6B1}" type="sibTrans" cxnId="{36C4D0F8-7682-4607-B41E-9E7A3548C036}">
      <dgm:prSet/>
      <dgm:spPr/>
      <dgm:t>
        <a:bodyPr/>
        <a:lstStyle/>
        <a:p>
          <a:endParaRPr lang="pt-BR"/>
        </a:p>
      </dgm:t>
    </dgm:pt>
    <dgm:pt modelId="{7B00EB08-CC57-437D-A2F0-FB6961A3DC00}">
      <dgm:prSet phldrT="[Texto]"/>
      <dgm:spPr/>
      <dgm:t>
        <a:bodyPr/>
        <a:lstStyle/>
        <a:p>
          <a:r>
            <a:rPr lang="pt-BR" dirty="0" smtClean="0"/>
            <a:t>Traços físicos</a:t>
          </a:r>
          <a:endParaRPr lang="pt-BR" dirty="0"/>
        </a:p>
      </dgm:t>
    </dgm:pt>
    <dgm:pt modelId="{DA03D17C-86C7-419C-821E-C02C1352081C}" type="parTrans" cxnId="{5082E43C-BEC9-408B-8288-ECBBC7A44CFA}">
      <dgm:prSet/>
      <dgm:spPr/>
      <dgm:t>
        <a:bodyPr/>
        <a:lstStyle/>
        <a:p>
          <a:endParaRPr lang="pt-BR"/>
        </a:p>
      </dgm:t>
    </dgm:pt>
    <dgm:pt modelId="{BB3F500E-9825-4B21-A453-E9BB553FD7A8}" type="sibTrans" cxnId="{5082E43C-BEC9-408B-8288-ECBBC7A44CFA}">
      <dgm:prSet/>
      <dgm:spPr/>
      <dgm:t>
        <a:bodyPr/>
        <a:lstStyle/>
        <a:p>
          <a:endParaRPr lang="pt-BR"/>
        </a:p>
      </dgm:t>
    </dgm:pt>
    <dgm:pt modelId="{86F82174-B69B-4A24-8E8E-20C923B1F50E}">
      <dgm:prSet phldrT="[Texto]"/>
      <dgm:spPr/>
      <dgm:t>
        <a:bodyPr/>
        <a:lstStyle/>
        <a:p>
          <a:r>
            <a:rPr lang="pt-BR" dirty="0" smtClean="0"/>
            <a:t>Estruturada</a:t>
          </a:r>
        </a:p>
      </dgm:t>
    </dgm:pt>
    <dgm:pt modelId="{8C962A00-C1E4-49A1-89F6-723C930FD0DA}" type="parTrans" cxnId="{F2D1131B-68B4-4DC0-B16C-21BFC71A9886}">
      <dgm:prSet/>
      <dgm:spPr/>
      <dgm:t>
        <a:bodyPr/>
        <a:lstStyle/>
        <a:p>
          <a:endParaRPr lang="pt-BR"/>
        </a:p>
      </dgm:t>
    </dgm:pt>
    <dgm:pt modelId="{6BC1A00C-770B-4D83-91FC-BEADA5986DF7}" type="sibTrans" cxnId="{F2D1131B-68B4-4DC0-B16C-21BFC71A9886}">
      <dgm:prSet/>
      <dgm:spPr/>
      <dgm:t>
        <a:bodyPr/>
        <a:lstStyle/>
        <a:p>
          <a:endParaRPr lang="pt-BR"/>
        </a:p>
      </dgm:t>
    </dgm:pt>
    <dgm:pt modelId="{24AE437C-C55B-43E7-AD5F-C4065DE08AC8}">
      <dgm:prSet phldrT="[Texto]"/>
      <dgm:spPr/>
      <dgm:t>
        <a:bodyPr/>
        <a:lstStyle/>
        <a:p>
          <a:r>
            <a:rPr lang="pt-BR" dirty="0" smtClean="0"/>
            <a:t>Registros arquivísticos</a:t>
          </a:r>
          <a:endParaRPr lang="pt-BR" dirty="0"/>
        </a:p>
      </dgm:t>
    </dgm:pt>
    <dgm:pt modelId="{DCEF0D8F-73CB-41E1-BC23-E39190E90C19}" type="parTrans" cxnId="{6D46EE9E-9B8A-440B-A263-9D34EA2767D5}">
      <dgm:prSet/>
      <dgm:spPr/>
      <dgm:t>
        <a:bodyPr/>
        <a:lstStyle/>
        <a:p>
          <a:endParaRPr lang="pt-BR"/>
        </a:p>
      </dgm:t>
    </dgm:pt>
    <dgm:pt modelId="{6B04292A-EFD1-4528-AA5C-CD5DF6415568}" type="sibTrans" cxnId="{6D46EE9E-9B8A-440B-A263-9D34EA2767D5}">
      <dgm:prSet/>
      <dgm:spPr/>
      <dgm:t>
        <a:bodyPr/>
        <a:lstStyle/>
        <a:p>
          <a:endParaRPr lang="pt-BR"/>
        </a:p>
      </dgm:t>
    </dgm:pt>
    <dgm:pt modelId="{643E180A-024D-4E12-B385-399511541607}" type="pres">
      <dgm:prSet presAssocID="{C15C1E75-1902-4893-8BD9-872147000C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8278BDC8-B0D2-468C-839B-9A36F3A3FAFF}" type="pres">
      <dgm:prSet presAssocID="{23EC1CFF-63E6-4F51-A969-945AD4861BC0}" presName="hierRoot1" presStyleCnt="0"/>
      <dgm:spPr/>
    </dgm:pt>
    <dgm:pt modelId="{C3B8C2D9-7B57-4479-9D5E-16AF83F63A70}" type="pres">
      <dgm:prSet presAssocID="{23EC1CFF-63E6-4F51-A969-945AD4861BC0}" presName="composite" presStyleCnt="0"/>
      <dgm:spPr/>
    </dgm:pt>
    <dgm:pt modelId="{B4AB1663-1AD3-4ECD-9CE0-0FB071CD52D7}" type="pres">
      <dgm:prSet presAssocID="{23EC1CFF-63E6-4F51-A969-945AD4861BC0}" presName="background" presStyleLbl="node0" presStyleIdx="0" presStyleCnt="1"/>
      <dgm:spPr/>
    </dgm:pt>
    <dgm:pt modelId="{E140248D-4024-4B9E-AAC6-41BC3D2E045E}" type="pres">
      <dgm:prSet presAssocID="{23EC1CFF-63E6-4F51-A969-945AD4861BC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C9B27861-00AA-42A9-B180-ED9AE4FA9437}" type="pres">
      <dgm:prSet presAssocID="{23EC1CFF-63E6-4F51-A969-945AD4861BC0}" presName="hierChild2" presStyleCnt="0"/>
      <dgm:spPr/>
    </dgm:pt>
    <dgm:pt modelId="{57496D6A-A217-420D-A949-3ED2FCD92C40}" type="pres">
      <dgm:prSet presAssocID="{A9A76BCA-07EF-4E9F-8353-F5A593558363}" presName="Name10" presStyleLbl="parChTrans1D2" presStyleIdx="0" presStyleCnt="2"/>
      <dgm:spPr/>
      <dgm:t>
        <a:bodyPr/>
        <a:lstStyle/>
        <a:p>
          <a:endParaRPr lang="pt-BR"/>
        </a:p>
      </dgm:t>
    </dgm:pt>
    <dgm:pt modelId="{11377BC3-A648-4C9B-B087-25423B17E450}" type="pres">
      <dgm:prSet presAssocID="{776B8814-E434-4FD4-81BD-A7058AF5F180}" presName="hierRoot2" presStyleCnt="0"/>
      <dgm:spPr/>
    </dgm:pt>
    <dgm:pt modelId="{469A1F7D-7F74-4DE3-B1A0-E9798C9D67AB}" type="pres">
      <dgm:prSet presAssocID="{776B8814-E434-4FD4-81BD-A7058AF5F180}" presName="composite2" presStyleCnt="0"/>
      <dgm:spPr/>
    </dgm:pt>
    <dgm:pt modelId="{14FD7C80-E0B8-4760-8722-981BC03487AD}" type="pres">
      <dgm:prSet presAssocID="{776B8814-E434-4FD4-81BD-A7058AF5F180}" presName="background2" presStyleLbl="node2" presStyleIdx="0" presStyleCnt="2"/>
      <dgm:spPr/>
    </dgm:pt>
    <dgm:pt modelId="{18644A01-B08C-4CE8-AD87-4ADF8C3F558A}" type="pres">
      <dgm:prSet presAssocID="{776B8814-E434-4FD4-81BD-A7058AF5F180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1697BE69-19CB-4EEB-A8EB-A08C7B795A81}" type="pres">
      <dgm:prSet presAssocID="{776B8814-E434-4FD4-81BD-A7058AF5F180}" presName="hierChild3" presStyleCnt="0"/>
      <dgm:spPr/>
    </dgm:pt>
    <dgm:pt modelId="{1EC937D7-7CB2-418B-9501-5944B241C0BE}" type="pres">
      <dgm:prSet presAssocID="{819A36FE-5CF2-40D8-B968-4885A6EF48CB}" presName="Name17" presStyleLbl="parChTrans1D3" presStyleIdx="0" presStyleCnt="5"/>
      <dgm:spPr/>
      <dgm:t>
        <a:bodyPr/>
        <a:lstStyle/>
        <a:p>
          <a:endParaRPr lang="pt-BR"/>
        </a:p>
      </dgm:t>
    </dgm:pt>
    <dgm:pt modelId="{55AFF488-2B7A-4CF4-92AB-567F6C70E930}" type="pres">
      <dgm:prSet presAssocID="{C71ECA63-4A13-43FA-B96A-8A243BFCDDE2}" presName="hierRoot3" presStyleCnt="0"/>
      <dgm:spPr/>
    </dgm:pt>
    <dgm:pt modelId="{D92439FC-ED29-4F76-85BB-FB4904FB95F8}" type="pres">
      <dgm:prSet presAssocID="{C71ECA63-4A13-43FA-B96A-8A243BFCDDE2}" presName="composite3" presStyleCnt="0"/>
      <dgm:spPr/>
    </dgm:pt>
    <dgm:pt modelId="{C81B8A1A-9946-4527-B457-EBEF7B26960C}" type="pres">
      <dgm:prSet presAssocID="{C71ECA63-4A13-43FA-B96A-8A243BFCDDE2}" presName="background3" presStyleLbl="node3" presStyleIdx="0" presStyleCnt="5"/>
      <dgm:spPr/>
    </dgm:pt>
    <dgm:pt modelId="{DC26D4D7-FB09-4CBE-95BA-BA6F5AC70CB9}" type="pres">
      <dgm:prSet presAssocID="{C71ECA63-4A13-43FA-B96A-8A243BFCDDE2}" presName="text3" presStyleLbl="fgAcc3" presStyleIdx="0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565E09AD-B151-4CED-817F-34B9394E8B71}" type="pres">
      <dgm:prSet presAssocID="{C71ECA63-4A13-43FA-B96A-8A243BFCDDE2}" presName="hierChild4" presStyleCnt="0"/>
      <dgm:spPr/>
    </dgm:pt>
    <dgm:pt modelId="{186C8AC1-6AE6-4AA1-B49A-D2A30D82A6B4}" type="pres">
      <dgm:prSet presAssocID="{57C809A0-2FE4-4723-8D8D-37137372CA74}" presName="Name17" presStyleLbl="parChTrans1D3" presStyleIdx="1" presStyleCnt="5"/>
      <dgm:spPr/>
      <dgm:t>
        <a:bodyPr/>
        <a:lstStyle/>
        <a:p>
          <a:endParaRPr lang="pt-BR"/>
        </a:p>
      </dgm:t>
    </dgm:pt>
    <dgm:pt modelId="{B952B9C4-EF4A-44AE-BF97-C4BBF7D0080F}" type="pres">
      <dgm:prSet presAssocID="{DADA0E93-3E0E-4AAA-9F55-A3C68FE34393}" presName="hierRoot3" presStyleCnt="0"/>
      <dgm:spPr/>
    </dgm:pt>
    <dgm:pt modelId="{53EE8EF3-649D-477E-8397-F5C08685A852}" type="pres">
      <dgm:prSet presAssocID="{DADA0E93-3E0E-4AAA-9F55-A3C68FE34393}" presName="composite3" presStyleCnt="0"/>
      <dgm:spPr/>
    </dgm:pt>
    <dgm:pt modelId="{12F95594-617E-4C17-B956-F8C2E62FE243}" type="pres">
      <dgm:prSet presAssocID="{DADA0E93-3E0E-4AAA-9F55-A3C68FE34393}" presName="background3" presStyleLbl="node3" presStyleIdx="1" presStyleCnt="5"/>
      <dgm:spPr/>
    </dgm:pt>
    <dgm:pt modelId="{0A2367B6-F031-48C2-82A9-5A0EA085BEE7}" type="pres">
      <dgm:prSet presAssocID="{DADA0E93-3E0E-4AAA-9F55-A3C68FE34393}" presName="text3" presStyleLbl="fgAcc3" presStyleIdx="1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84C7F852-94D5-4A03-89ED-12F679F50B86}" type="pres">
      <dgm:prSet presAssocID="{DADA0E93-3E0E-4AAA-9F55-A3C68FE34393}" presName="hierChild4" presStyleCnt="0"/>
      <dgm:spPr/>
    </dgm:pt>
    <dgm:pt modelId="{EB4DBE8F-149A-405B-96EA-C04180D2E316}" type="pres">
      <dgm:prSet presAssocID="{8C962A00-C1E4-49A1-89F6-723C930FD0DA}" presName="Name17" presStyleLbl="parChTrans1D3" presStyleIdx="2" presStyleCnt="5"/>
      <dgm:spPr/>
      <dgm:t>
        <a:bodyPr/>
        <a:lstStyle/>
        <a:p>
          <a:endParaRPr lang="pt-BR"/>
        </a:p>
      </dgm:t>
    </dgm:pt>
    <dgm:pt modelId="{B07CEFC9-D716-4EF5-9EA0-7F52C29F5A6B}" type="pres">
      <dgm:prSet presAssocID="{86F82174-B69B-4A24-8E8E-20C923B1F50E}" presName="hierRoot3" presStyleCnt="0"/>
      <dgm:spPr/>
    </dgm:pt>
    <dgm:pt modelId="{87DDE0D6-2594-44B7-A5B9-0C8C867BEC63}" type="pres">
      <dgm:prSet presAssocID="{86F82174-B69B-4A24-8E8E-20C923B1F50E}" presName="composite3" presStyleCnt="0"/>
      <dgm:spPr/>
    </dgm:pt>
    <dgm:pt modelId="{3E423AB3-132C-4B54-A83A-BE0339C1B99A}" type="pres">
      <dgm:prSet presAssocID="{86F82174-B69B-4A24-8E8E-20C923B1F50E}" presName="background3" presStyleLbl="node3" presStyleIdx="2" presStyleCnt="5"/>
      <dgm:spPr/>
    </dgm:pt>
    <dgm:pt modelId="{7615572E-FE87-4F20-96BF-D1FA1B560867}" type="pres">
      <dgm:prSet presAssocID="{86F82174-B69B-4A24-8E8E-20C923B1F50E}" presName="text3" presStyleLbl="fgAcc3" presStyleIdx="2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B0AA3A9-3233-4123-90E3-2E78280F01D6}" type="pres">
      <dgm:prSet presAssocID="{86F82174-B69B-4A24-8E8E-20C923B1F50E}" presName="hierChild4" presStyleCnt="0"/>
      <dgm:spPr/>
    </dgm:pt>
    <dgm:pt modelId="{29AEB4D4-863E-48C4-9C6C-3637EC0291AB}" type="pres">
      <dgm:prSet presAssocID="{BCB773D6-57FC-47F5-A917-CBE3F41C1C18}" presName="Name10" presStyleLbl="parChTrans1D2" presStyleIdx="1" presStyleCnt="2"/>
      <dgm:spPr/>
      <dgm:t>
        <a:bodyPr/>
        <a:lstStyle/>
        <a:p>
          <a:endParaRPr lang="pt-BR"/>
        </a:p>
      </dgm:t>
    </dgm:pt>
    <dgm:pt modelId="{70EDA74B-1CFE-4372-9298-9251B03244F6}" type="pres">
      <dgm:prSet presAssocID="{C9365C71-79E3-44F7-B5B8-29B87BCD5977}" presName="hierRoot2" presStyleCnt="0"/>
      <dgm:spPr/>
    </dgm:pt>
    <dgm:pt modelId="{590D1D0B-BD97-458D-B39E-E309DF0A0AAE}" type="pres">
      <dgm:prSet presAssocID="{C9365C71-79E3-44F7-B5B8-29B87BCD5977}" presName="composite2" presStyleCnt="0"/>
      <dgm:spPr/>
    </dgm:pt>
    <dgm:pt modelId="{4AD6AE27-9977-441C-B513-9DF04F1EFAE7}" type="pres">
      <dgm:prSet presAssocID="{C9365C71-79E3-44F7-B5B8-29B87BCD5977}" presName="background2" presStyleLbl="node2" presStyleIdx="1" presStyleCnt="2"/>
      <dgm:spPr/>
    </dgm:pt>
    <dgm:pt modelId="{437691FB-5025-4F64-9510-E443E088299C}" type="pres">
      <dgm:prSet presAssocID="{C9365C71-79E3-44F7-B5B8-29B87BCD5977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67A146E1-8144-43B1-9C04-723DB3E52255}" type="pres">
      <dgm:prSet presAssocID="{C9365C71-79E3-44F7-B5B8-29B87BCD5977}" presName="hierChild3" presStyleCnt="0"/>
      <dgm:spPr/>
    </dgm:pt>
    <dgm:pt modelId="{64DB56F3-9FA0-466B-B493-AB3C3FD9F0E6}" type="pres">
      <dgm:prSet presAssocID="{DA03D17C-86C7-419C-821E-C02C1352081C}" presName="Name17" presStyleLbl="parChTrans1D3" presStyleIdx="3" presStyleCnt="5"/>
      <dgm:spPr/>
      <dgm:t>
        <a:bodyPr/>
        <a:lstStyle/>
        <a:p>
          <a:endParaRPr lang="pt-BR"/>
        </a:p>
      </dgm:t>
    </dgm:pt>
    <dgm:pt modelId="{BBC4F7A1-1F72-4B89-941B-49B1F0D28264}" type="pres">
      <dgm:prSet presAssocID="{7B00EB08-CC57-437D-A2F0-FB6961A3DC00}" presName="hierRoot3" presStyleCnt="0"/>
      <dgm:spPr/>
    </dgm:pt>
    <dgm:pt modelId="{9979E036-2409-41F4-8E10-5B9AB6880060}" type="pres">
      <dgm:prSet presAssocID="{7B00EB08-CC57-437D-A2F0-FB6961A3DC00}" presName="composite3" presStyleCnt="0"/>
      <dgm:spPr/>
    </dgm:pt>
    <dgm:pt modelId="{2A03A138-AD69-4340-82CF-9C163ED3D06F}" type="pres">
      <dgm:prSet presAssocID="{7B00EB08-CC57-437D-A2F0-FB6961A3DC00}" presName="background3" presStyleLbl="node3" presStyleIdx="3" presStyleCnt="5"/>
      <dgm:spPr/>
    </dgm:pt>
    <dgm:pt modelId="{98BD0DAD-EB10-42F5-8A4B-E8B8C2A17300}" type="pres">
      <dgm:prSet presAssocID="{7B00EB08-CC57-437D-A2F0-FB6961A3DC00}" presName="text3" presStyleLbl="fgAcc3" presStyleIdx="3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FF415F60-CA09-4037-8785-17F75061CE7E}" type="pres">
      <dgm:prSet presAssocID="{7B00EB08-CC57-437D-A2F0-FB6961A3DC00}" presName="hierChild4" presStyleCnt="0"/>
      <dgm:spPr/>
    </dgm:pt>
    <dgm:pt modelId="{9EF1BF4A-7078-4F66-AE1A-184573015E61}" type="pres">
      <dgm:prSet presAssocID="{DCEF0D8F-73CB-41E1-BC23-E39190E90C19}" presName="Name17" presStyleLbl="parChTrans1D3" presStyleIdx="4" presStyleCnt="5"/>
      <dgm:spPr/>
      <dgm:t>
        <a:bodyPr/>
        <a:lstStyle/>
        <a:p>
          <a:endParaRPr lang="pt-BR"/>
        </a:p>
      </dgm:t>
    </dgm:pt>
    <dgm:pt modelId="{6505D794-7199-4075-A374-11DA2DEE2173}" type="pres">
      <dgm:prSet presAssocID="{24AE437C-C55B-43E7-AD5F-C4065DE08AC8}" presName="hierRoot3" presStyleCnt="0"/>
      <dgm:spPr/>
    </dgm:pt>
    <dgm:pt modelId="{B9274B69-866F-4A33-B645-D86DD2E480BC}" type="pres">
      <dgm:prSet presAssocID="{24AE437C-C55B-43E7-AD5F-C4065DE08AC8}" presName="composite3" presStyleCnt="0"/>
      <dgm:spPr/>
    </dgm:pt>
    <dgm:pt modelId="{FB91D952-A766-4AC5-910E-90E17C21AE60}" type="pres">
      <dgm:prSet presAssocID="{24AE437C-C55B-43E7-AD5F-C4065DE08AC8}" presName="background3" presStyleLbl="node3" presStyleIdx="4" presStyleCnt="5"/>
      <dgm:spPr/>
    </dgm:pt>
    <dgm:pt modelId="{1F5B5F4A-71EE-4908-85A4-2D1B4982550A}" type="pres">
      <dgm:prSet presAssocID="{24AE437C-C55B-43E7-AD5F-C4065DE08AC8}" presName="text3" presStyleLbl="fgAcc3" presStyleIdx="4" presStyleCnt="5">
        <dgm:presLayoutVars>
          <dgm:chPref val="3"/>
        </dgm:presLayoutVars>
      </dgm:prSet>
      <dgm:spPr/>
      <dgm:t>
        <a:bodyPr/>
        <a:lstStyle/>
        <a:p>
          <a:endParaRPr lang="pt-BR"/>
        </a:p>
      </dgm:t>
    </dgm:pt>
    <dgm:pt modelId="{78EC888A-D0B0-4939-AAFB-D0FCE29CCA75}" type="pres">
      <dgm:prSet presAssocID="{24AE437C-C55B-43E7-AD5F-C4065DE08AC8}" presName="hierChild4" presStyleCnt="0"/>
      <dgm:spPr/>
    </dgm:pt>
  </dgm:ptLst>
  <dgm:cxnLst>
    <dgm:cxn modelId="{700AEFF5-2C56-4F0A-A85B-48E35FFBC52C}" type="presOf" srcId="{24AE437C-C55B-43E7-AD5F-C4065DE08AC8}" destId="{1F5B5F4A-71EE-4908-85A4-2D1B4982550A}" srcOrd="0" destOrd="0" presId="urn:microsoft.com/office/officeart/2005/8/layout/hierarchy1"/>
    <dgm:cxn modelId="{5082E43C-BEC9-408B-8288-ECBBC7A44CFA}" srcId="{C9365C71-79E3-44F7-B5B8-29B87BCD5977}" destId="{7B00EB08-CC57-437D-A2F0-FB6961A3DC00}" srcOrd="0" destOrd="0" parTransId="{DA03D17C-86C7-419C-821E-C02C1352081C}" sibTransId="{BB3F500E-9825-4B21-A453-E9BB553FD7A8}"/>
    <dgm:cxn modelId="{15992BFB-6766-4096-A62B-1FCD7B690035}" srcId="{23EC1CFF-63E6-4F51-A969-945AD4861BC0}" destId="{776B8814-E434-4FD4-81BD-A7058AF5F180}" srcOrd="0" destOrd="0" parTransId="{A9A76BCA-07EF-4E9F-8353-F5A593558363}" sibTransId="{309C9E34-A1BF-4C38-B51F-C5F6117566F2}"/>
    <dgm:cxn modelId="{696EDC92-F288-4A3A-BD60-CF7173C820C0}" type="presOf" srcId="{DADA0E93-3E0E-4AAA-9F55-A3C68FE34393}" destId="{0A2367B6-F031-48C2-82A9-5A0EA085BEE7}" srcOrd="0" destOrd="0" presId="urn:microsoft.com/office/officeart/2005/8/layout/hierarchy1"/>
    <dgm:cxn modelId="{36C4D0F8-7682-4607-B41E-9E7A3548C036}" srcId="{23EC1CFF-63E6-4F51-A969-945AD4861BC0}" destId="{C9365C71-79E3-44F7-B5B8-29B87BCD5977}" srcOrd="1" destOrd="0" parTransId="{BCB773D6-57FC-47F5-A917-CBE3F41C1C18}" sibTransId="{ABE78DDB-B601-4DE1-AC8D-0AD48B1BF6B1}"/>
    <dgm:cxn modelId="{C0E7B793-DD7F-47F5-B9E8-EC164EB70A39}" type="presOf" srcId="{8C962A00-C1E4-49A1-89F6-723C930FD0DA}" destId="{EB4DBE8F-149A-405B-96EA-C04180D2E316}" srcOrd="0" destOrd="0" presId="urn:microsoft.com/office/officeart/2005/8/layout/hierarchy1"/>
    <dgm:cxn modelId="{EA4A5F7D-1D87-4EC7-860E-BDC177C5CE8A}" type="presOf" srcId="{57C809A0-2FE4-4723-8D8D-37137372CA74}" destId="{186C8AC1-6AE6-4AA1-B49A-D2A30D82A6B4}" srcOrd="0" destOrd="0" presId="urn:microsoft.com/office/officeart/2005/8/layout/hierarchy1"/>
    <dgm:cxn modelId="{4B054F2A-032F-4DC6-B47C-4DE8B5E2048D}" type="presOf" srcId="{23EC1CFF-63E6-4F51-A969-945AD4861BC0}" destId="{E140248D-4024-4B9E-AAC6-41BC3D2E045E}" srcOrd="0" destOrd="0" presId="urn:microsoft.com/office/officeart/2005/8/layout/hierarchy1"/>
    <dgm:cxn modelId="{4C9C2289-3AA2-4F37-AD63-EBD7EA480B7D}" type="presOf" srcId="{7B00EB08-CC57-437D-A2F0-FB6961A3DC00}" destId="{98BD0DAD-EB10-42F5-8A4B-E8B8C2A17300}" srcOrd="0" destOrd="0" presId="urn:microsoft.com/office/officeart/2005/8/layout/hierarchy1"/>
    <dgm:cxn modelId="{518714CF-B679-4DD6-B18C-A25E9F49967C}" type="presOf" srcId="{DCEF0D8F-73CB-41E1-BC23-E39190E90C19}" destId="{9EF1BF4A-7078-4F66-AE1A-184573015E61}" srcOrd="0" destOrd="0" presId="urn:microsoft.com/office/officeart/2005/8/layout/hierarchy1"/>
    <dgm:cxn modelId="{63A36BC1-728A-431C-B8AF-AE7450D2F714}" type="presOf" srcId="{819A36FE-5CF2-40D8-B968-4885A6EF48CB}" destId="{1EC937D7-7CB2-418B-9501-5944B241C0BE}" srcOrd="0" destOrd="0" presId="urn:microsoft.com/office/officeart/2005/8/layout/hierarchy1"/>
    <dgm:cxn modelId="{6D46EE9E-9B8A-440B-A263-9D34EA2767D5}" srcId="{C9365C71-79E3-44F7-B5B8-29B87BCD5977}" destId="{24AE437C-C55B-43E7-AD5F-C4065DE08AC8}" srcOrd="1" destOrd="0" parTransId="{DCEF0D8F-73CB-41E1-BC23-E39190E90C19}" sibTransId="{6B04292A-EFD1-4528-AA5C-CD5DF6415568}"/>
    <dgm:cxn modelId="{8D7728F1-5797-482F-9CF4-B6245279190F}" type="presOf" srcId="{C71ECA63-4A13-43FA-B96A-8A243BFCDDE2}" destId="{DC26D4D7-FB09-4CBE-95BA-BA6F5AC70CB9}" srcOrd="0" destOrd="0" presId="urn:microsoft.com/office/officeart/2005/8/layout/hierarchy1"/>
    <dgm:cxn modelId="{F2D1131B-68B4-4DC0-B16C-21BFC71A9886}" srcId="{776B8814-E434-4FD4-81BD-A7058AF5F180}" destId="{86F82174-B69B-4A24-8E8E-20C923B1F50E}" srcOrd="2" destOrd="0" parTransId="{8C962A00-C1E4-49A1-89F6-723C930FD0DA}" sibTransId="{6BC1A00C-770B-4D83-91FC-BEADA5986DF7}"/>
    <dgm:cxn modelId="{168FBDDD-A07E-4C7A-99B5-B9B01BA3C948}" type="presOf" srcId="{86F82174-B69B-4A24-8E8E-20C923B1F50E}" destId="{7615572E-FE87-4F20-96BF-D1FA1B560867}" srcOrd="0" destOrd="0" presId="urn:microsoft.com/office/officeart/2005/8/layout/hierarchy1"/>
    <dgm:cxn modelId="{02EB7777-7E59-44EA-9EFF-0CC2D5911C02}" srcId="{C15C1E75-1902-4893-8BD9-872147000C6C}" destId="{23EC1CFF-63E6-4F51-A969-945AD4861BC0}" srcOrd="0" destOrd="0" parTransId="{D907899E-9930-4261-AB75-A404B58109FF}" sibTransId="{DFE552DD-4836-4212-B149-3C400C0BCB80}"/>
    <dgm:cxn modelId="{B32CC539-C38A-4420-96BE-C6E1D42A338D}" type="presOf" srcId="{A9A76BCA-07EF-4E9F-8353-F5A593558363}" destId="{57496D6A-A217-420D-A949-3ED2FCD92C40}" srcOrd="0" destOrd="0" presId="urn:microsoft.com/office/officeart/2005/8/layout/hierarchy1"/>
    <dgm:cxn modelId="{447F0731-6653-4F9C-AC0F-34695C0CC0C5}" srcId="{776B8814-E434-4FD4-81BD-A7058AF5F180}" destId="{DADA0E93-3E0E-4AAA-9F55-A3C68FE34393}" srcOrd="1" destOrd="0" parTransId="{57C809A0-2FE4-4723-8D8D-37137372CA74}" sibTransId="{FF696A96-B538-47BA-B600-41C0B3936560}"/>
    <dgm:cxn modelId="{F578D9B4-EB79-4CCB-B162-6B5F92562748}" type="presOf" srcId="{BCB773D6-57FC-47F5-A917-CBE3F41C1C18}" destId="{29AEB4D4-863E-48C4-9C6C-3637EC0291AB}" srcOrd="0" destOrd="0" presId="urn:microsoft.com/office/officeart/2005/8/layout/hierarchy1"/>
    <dgm:cxn modelId="{F7E85A20-567B-4671-A4F3-21B2EC641A7C}" srcId="{776B8814-E434-4FD4-81BD-A7058AF5F180}" destId="{C71ECA63-4A13-43FA-B96A-8A243BFCDDE2}" srcOrd="0" destOrd="0" parTransId="{819A36FE-5CF2-40D8-B968-4885A6EF48CB}" sibTransId="{9AEA9A82-E2EE-4796-BC36-1526209C2767}"/>
    <dgm:cxn modelId="{1C80ACBA-B8CE-4AE7-8A14-9BCC26E1B215}" type="presOf" srcId="{776B8814-E434-4FD4-81BD-A7058AF5F180}" destId="{18644A01-B08C-4CE8-AD87-4ADF8C3F558A}" srcOrd="0" destOrd="0" presId="urn:microsoft.com/office/officeart/2005/8/layout/hierarchy1"/>
    <dgm:cxn modelId="{DAC2DD8B-613E-4AE5-B088-798B72DD5388}" type="presOf" srcId="{C9365C71-79E3-44F7-B5B8-29B87BCD5977}" destId="{437691FB-5025-4F64-9510-E443E088299C}" srcOrd="0" destOrd="0" presId="urn:microsoft.com/office/officeart/2005/8/layout/hierarchy1"/>
    <dgm:cxn modelId="{0E517423-144E-4B2C-AAEB-BFAE92CFE07B}" type="presOf" srcId="{DA03D17C-86C7-419C-821E-C02C1352081C}" destId="{64DB56F3-9FA0-466B-B493-AB3C3FD9F0E6}" srcOrd="0" destOrd="0" presId="urn:microsoft.com/office/officeart/2005/8/layout/hierarchy1"/>
    <dgm:cxn modelId="{30299DB5-8A2E-411A-A789-C75286A662A6}" type="presOf" srcId="{C15C1E75-1902-4893-8BD9-872147000C6C}" destId="{643E180A-024D-4E12-B385-399511541607}" srcOrd="0" destOrd="0" presId="urn:microsoft.com/office/officeart/2005/8/layout/hierarchy1"/>
    <dgm:cxn modelId="{E249ECB5-B930-4674-B4A5-136150003B34}" type="presParOf" srcId="{643E180A-024D-4E12-B385-399511541607}" destId="{8278BDC8-B0D2-468C-839B-9A36F3A3FAFF}" srcOrd="0" destOrd="0" presId="urn:microsoft.com/office/officeart/2005/8/layout/hierarchy1"/>
    <dgm:cxn modelId="{B628D144-417C-4455-A552-2D5160466EED}" type="presParOf" srcId="{8278BDC8-B0D2-468C-839B-9A36F3A3FAFF}" destId="{C3B8C2D9-7B57-4479-9D5E-16AF83F63A70}" srcOrd="0" destOrd="0" presId="urn:microsoft.com/office/officeart/2005/8/layout/hierarchy1"/>
    <dgm:cxn modelId="{443F38E4-2512-480B-9AD9-6022354F3D52}" type="presParOf" srcId="{C3B8C2D9-7B57-4479-9D5E-16AF83F63A70}" destId="{B4AB1663-1AD3-4ECD-9CE0-0FB071CD52D7}" srcOrd="0" destOrd="0" presId="urn:microsoft.com/office/officeart/2005/8/layout/hierarchy1"/>
    <dgm:cxn modelId="{B366995B-F2AB-422C-8608-4447BF7C9EF9}" type="presParOf" srcId="{C3B8C2D9-7B57-4479-9D5E-16AF83F63A70}" destId="{E140248D-4024-4B9E-AAC6-41BC3D2E045E}" srcOrd="1" destOrd="0" presId="urn:microsoft.com/office/officeart/2005/8/layout/hierarchy1"/>
    <dgm:cxn modelId="{94AB06CC-4235-483E-8739-B421F900AEBC}" type="presParOf" srcId="{8278BDC8-B0D2-468C-839B-9A36F3A3FAFF}" destId="{C9B27861-00AA-42A9-B180-ED9AE4FA9437}" srcOrd="1" destOrd="0" presId="urn:microsoft.com/office/officeart/2005/8/layout/hierarchy1"/>
    <dgm:cxn modelId="{7F8C119D-A666-41B2-8F63-68DAE37856CB}" type="presParOf" srcId="{C9B27861-00AA-42A9-B180-ED9AE4FA9437}" destId="{57496D6A-A217-420D-A949-3ED2FCD92C40}" srcOrd="0" destOrd="0" presId="urn:microsoft.com/office/officeart/2005/8/layout/hierarchy1"/>
    <dgm:cxn modelId="{21D1FC9D-A15A-4DE8-8658-EB8946136DAA}" type="presParOf" srcId="{C9B27861-00AA-42A9-B180-ED9AE4FA9437}" destId="{11377BC3-A648-4C9B-B087-25423B17E450}" srcOrd="1" destOrd="0" presId="urn:microsoft.com/office/officeart/2005/8/layout/hierarchy1"/>
    <dgm:cxn modelId="{AC276922-A565-4F40-BC18-783ECCD694E3}" type="presParOf" srcId="{11377BC3-A648-4C9B-B087-25423B17E450}" destId="{469A1F7D-7F74-4DE3-B1A0-E9798C9D67AB}" srcOrd="0" destOrd="0" presId="urn:microsoft.com/office/officeart/2005/8/layout/hierarchy1"/>
    <dgm:cxn modelId="{5A930915-0726-453B-9231-A676723029D9}" type="presParOf" srcId="{469A1F7D-7F74-4DE3-B1A0-E9798C9D67AB}" destId="{14FD7C80-E0B8-4760-8722-981BC03487AD}" srcOrd="0" destOrd="0" presId="urn:microsoft.com/office/officeart/2005/8/layout/hierarchy1"/>
    <dgm:cxn modelId="{88649844-5D3C-4B51-A335-40461223CE88}" type="presParOf" srcId="{469A1F7D-7F74-4DE3-B1A0-E9798C9D67AB}" destId="{18644A01-B08C-4CE8-AD87-4ADF8C3F558A}" srcOrd="1" destOrd="0" presId="urn:microsoft.com/office/officeart/2005/8/layout/hierarchy1"/>
    <dgm:cxn modelId="{DB96DD6A-1B26-440A-BF64-F3F04E44AB04}" type="presParOf" srcId="{11377BC3-A648-4C9B-B087-25423B17E450}" destId="{1697BE69-19CB-4EEB-A8EB-A08C7B795A81}" srcOrd="1" destOrd="0" presId="urn:microsoft.com/office/officeart/2005/8/layout/hierarchy1"/>
    <dgm:cxn modelId="{D4C6DBB2-ED5A-45F5-8A96-BEC74FA96639}" type="presParOf" srcId="{1697BE69-19CB-4EEB-A8EB-A08C7B795A81}" destId="{1EC937D7-7CB2-418B-9501-5944B241C0BE}" srcOrd="0" destOrd="0" presId="urn:microsoft.com/office/officeart/2005/8/layout/hierarchy1"/>
    <dgm:cxn modelId="{B01BDDAC-D10D-4F1B-9BB6-EE1EE857A128}" type="presParOf" srcId="{1697BE69-19CB-4EEB-A8EB-A08C7B795A81}" destId="{55AFF488-2B7A-4CF4-92AB-567F6C70E930}" srcOrd="1" destOrd="0" presId="urn:microsoft.com/office/officeart/2005/8/layout/hierarchy1"/>
    <dgm:cxn modelId="{7DC0838A-253A-4943-9033-A7862A3EB09D}" type="presParOf" srcId="{55AFF488-2B7A-4CF4-92AB-567F6C70E930}" destId="{D92439FC-ED29-4F76-85BB-FB4904FB95F8}" srcOrd="0" destOrd="0" presId="urn:microsoft.com/office/officeart/2005/8/layout/hierarchy1"/>
    <dgm:cxn modelId="{A24D9919-B3B3-48D9-9AD0-8C7CCA86A1DA}" type="presParOf" srcId="{D92439FC-ED29-4F76-85BB-FB4904FB95F8}" destId="{C81B8A1A-9946-4527-B457-EBEF7B26960C}" srcOrd="0" destOrd="0" presId="urn:microsoft.com/office/officeart/2005/8/layout/hierarchy1"/>
    <dgm:cxn modelId="{9E17F0AD-254C-4E22-AE94-874ED33ACD47}" type="presParOf" srcId="{D92439FC-ED29-4F76-85BB-FB4904FB95F8}" destId="{DC26D4D7-FB09-4CBE-95BA-BA6F5AC70CB9}" srcOrd="1" destOrd="0" presId="urn:microsoft.com/office/officeart/2005/8/layout/hierarchy1"/>
    <dgm:cxn modelId="{629F67DD-51F3-4ED6-9A7C-7A85F8295C25}" type="presParOf" srcId="{55AFF488-2B7A-4CF4-92AB-567F6C70E930}" destId="{565E09AD-B151-4CED-817F-34B9394E8B71}" srcOrd="1" destOrd="0" presId="urn:microsoft.com/office/officeart/2005/8/layout/hierarchy1"/>
    <dgm:cxn modelId="{725AF135-A46A-489A-8005-BE45BF360145}" type="presParOf" srcId="{1697BE69-19CB-4EEB-A8EB-A08C7B795A81}" destId="{186C8AC1-6AE6-4AA1-B49A-D2A30D82A6B4}" srcOrd="2" destOrd="0" presId="urn:microsoft.com/office/officeart/2005/8/layout/hierarchy1"/>
    <dgm:cxn modelId="{9FD7475B-D62E-4BBB-BCB3-4256623F8C96}" type="presParOf" srcId="{1697BE69-19CB-4EEB-A8EB-A08C7B795A81}" destId="{B952B9C4-EF4A-44AE-BF97-C4BBF7D0080F}" srcOrd="3" destOrd="0" presId="urn:microsoft.com/office/officeart/2005/8/layout/hierarchy1"/>
    <dgm:cxn modelId="{73B0FDCA-75B1-41AE-A893-C85EDB36BF10}" type="presParOf" srcId="{B952B9C4-EF4A-44AE-BF97-C4BBF7D0080F}" destId="{53EE8EF3-649D-477E-8397-F5C08685A852}" srcOrd="0" destOrd="0" presId="urn:microsoft.com/office/officeart/2005/8/layout/hierarchy1"/>
    <dgm:cxn modelId="{87BC2F5C-CF7D-4BDA-9A86-0EA006EBBAC3}" type="presParOf" srcId="{53EE8EF3-649D-477E-8397-F5C08685A852}" destId="{12F95594-617E-4C17-B956-F8C2E62FE243}" srcOrd="0" destOrd="0" presId="urn:microsoft.com/office/officeart/2005/8/layout/hierarchy1"/>
    <dgm:cxn modelId="{1C6BD477-63B4-4FB9-AFE8-1B1059EB9F58}" type="presParOf" srcId="{53EE8EF3-649D-477E-8397-F5C08685A852}" destId="{0A2367B6-F031-48C2-82A9-5A0EA085BEE7}" srcOrd="1" destOrd="0" presId="urn:microsoft.com/office/officeart/2005/8/layout/hierarchy1"/>
    <dgm:cxn modelId="{207EA48D-84CE-4BFF-B0FE-60B2A3185CEF}" type="presParOf" srcId="{B952B9C4-EF4A-44AE-BF97-C4BBF7D0080F}" destId="{84C7F852-94D5-4A03-89ED-12F679F50B86}" srcOrd="1" destOrd="0" presId="urn:microsoft.com/office/officeart/2005/8/layout/hierarchy1"/>
    <dgm:cxn modelId="{99D5DA14-12C7-4CBE-A852-FAC7C55A9EFB}" type="presParOf" srcId="{1697BE69-19CB-4EEB-A8EB-A08C7B795A81}" destId="{EB4DBE8F-149A-405B-96EA-C04180D2E316}" srcOrd="4" destOrd="0" presId="urn:microsoft.com/office/officeart/2005/8/layout/hierarchy1"/>
    <dgm:cxn modelId="{B25EB3F3-B52F-450B-BF5C-B9001102D3AF}" type="presParOf" srcId="{1697BE69-19CB-4EEB-A8EB-A08C7B795A81}" destId="{B07CEFC9-D716-4EF5-9EA0-7F52C29F5A6B}" srcOrd="5" destOrd="0" presId="urn:microsoft.com/office/officeart/2005/8/layout/hierarchy1"/>
    <dgm:cxn modelId="{F7593EC1-E4E9-4242-95D9-4F9DB64DE015}" type="presParOf" srcId="{B07CEFC9-D716-4EF5-9EA0-7F52C29F5A6B}" destId="{87DDE0D6-2594-44B7-A5B9-0C8C867BEC63}" srcOrd="0" destOrd="0" presId="urn:microsoft.com/office/officeart/2005/8/layout/hierarchy1"/>
    <dgm:cxn modelId="{9657F841-26B2-444F-B046-76E81E63DCFD}" type="presParOf" srcId="{87DDE0D6-2594-44B7-A5B9-0C8C867BEC63}" destId="{3E423AB3-132C-4B54-A83A-BE0339C1B99A}" srcOrd="0" destOrd="0" presId="urn:microsoft.com/office/officeart/2005/8/layout/hierarchy1"/>
    <dgm:cxn modelId="{1BB9A908-479A-43BF-BB06-1E6D3F82A3B6}" type="presParOf" srcId="{87DDE0D6-2594-44B7-A5B9-0C8C867BEC63}" destId="{7615572E-FE87-4F20-96BF-D1FA1B560867}" srcOrd="1" destOrd="0" presId="urn:microsoft.com/office/officeart/2005/8/layout/hierarchy1"/>
    <dgm:cxn modelId="{ED1AC2AA-54C4-42A8-B753-7E8332BCF054}" type="presParOf" srcId="{B07CEFC9-D716-4EF5-9EA0-7F52C29F5A6B}" destId="{FB0AA3A9-3233-4123-90E3-2E78280F01D6}" srcOrd="1" destOrd="0" presId="urn:microsoft.com/office/officeart/2005/8/layout/hierarchy1"/>
    <dgm:cxn modelId="{C15A8297-0403-4131-B58B-AAFEC976B6EF}" type="presParOf" srcId="{C9B27861-00AA-42A9-B180-ED9AE4FA9437}" destId="{29AEB4D4-863E-48C4-9C6C-3637EC0291AB}" srcOrd="2" destOrd="0" presId="urn:microsoft.com/office/officeart/2005/8/layout/hierarchy1"/>
    <dgm:cxn modelId="{3AFCBD0E-C76A-4809-B8F3-F18666850894}" type="presParOf" srcId="{C9B27861-00AA-42A9-B180-ED9AE4FA9437}" destId="{70EDA74B-1CFE-4372-9298-9251B03244F6}" srcOrd="3" destOrd="0" presId="urn:microsoft.com/office/officeart/2005/8/layout/hierarchy1"/>
    <dgm:cxn modelId="{EE510AB7-E5D3-4541-B967-F596B7571F38}" type="presParOf" srcId="{70EDA74B-1CFE-4372-9298-9251B03244F6}" destId="{590D1D0B-BD97-458D-B39E-E309DF0A0AAE}" srcOrd="0" destOrd="0" presId="urn:microsoft.com/office/officeart/2005/8/layout/hierarchy1"/>
    <dgm:cxn modelId="{AE6EB509-9AC7-4921-813D-A47EA02389B5}" type="presParOf" srcId="{590D1D0B-BD97-458D-B39E-E309DF0A0AAE}" destId="{4AD6AE27-9977-441C-B513-9DF04F1EFAE7}" srcOrd="0" destOrd="0" presId="urn:microsoft.com/office/officeart/2005/8/layout/hierarchy1"/>
    <dgm:cxn modelId="{044C1A53-3060-4D76-BB44-753B59A6AE4B}" type="presParOf" srcId="{590D1D0B-BD97-458D-B39E-E309DF0A0AAE}" destId="{437691FB-5025-4F64-9510-E443E088299C}" srcOrd="1" destOrd="0" presId="urn:microsoft.com/office/officeart/2005/8/layout/hierarchy1"/>
    <dgm:cxn modelId="{FA3CDAFB-10C0-4592-8491-C9203B80E6CB}" type="presParOf" srcId="{70EDA74B-1CFE-4372-9298-9251B03244F6}" destId="{67A146E1-8144-43B1-9C04-723DB3E52255}" srcOrd="1" destOrd="0" presId="urn:microsoft.com/office/officeart/2005/8/layout/hierarchy1"/>
    <dgm:cxn modelId="{0AF4716D-4FD0-4397-AF07-80F2331B0DAE}" type="presParOf" srcId="{67A146E1-8144-43B1-9C04-723DB3E52255}" destId="{64DB56F3-9FA0-466B-B493-AB3C3FD9F0E6}" srcOrd="0" destOrd="0" presId="urn:microsoft.com/office/officeart/2005/8/layout/hierarchy1"/>
    <dgm:cxn modelId="{274E9063-4E73-4ECE-8951-76EE14797E4F}" type="presParOf" srcId="{67A146E1-8144-43B1-9C04-723DB3E52255}" destId="{BBC4F7A1-1F72-4B89-941B-49B1F0D28264}" srcOrd="1" destOrd="0" presId="urn:microsoft.com/office/officeart/2005/8/layout/hierarchy1"/>
    <dgm:cxn modelId="{C0DB1DF0-57A2-4B3D-84D0-919BD8F30EC7}" type="presParOf" srcId="{BBC4F7A1-1F72-4B89-941B-49B1F0D28264}" destId="{9979E036-2409-41F4-8E10-5B9AB6880060}" srcOrd="0" destOrd="0" presId="urn:microsoft.com/office/officeart/2005/8/layout/hierarchy1"/>
    <dgm:cxn modelId="{07191873-3218-4684-A927-3C0DBB8CE221}" type="presParOf" srcId="{9979E036-2409-41F4-8E10-5B9AB6880060}" destId="{2A03A138-AD69-4340-82CF-9C163ED3D06F}" srcOrd="0" destOrd="0" presId="urn:microsoft.com/office/officeart/2005/8/layout/hierarchy1"/>
    <dgm:cxn modelId="{95172E99-9F3A-4E64-9060-AB6536F3DF64}" type="presParOf" srcId="{9979E036-2409-41F4-8E10-5B9AB6880060}" destId="{98BD0DAD-EB10-42F5-8A4B-E8B8C2A17300}" srcOrd="1" destOrd="0" presId="urn:microsoft.com/office/officeart/2005/8/layout/hierarchy1"/>
    <dgm:cxn modelId="{E14307B6-9DEB-4161-B4E3-982462C6EF2E}" type="presParOf" srcId="{BBC4F7A1-1F72-4B89-941B-49B1F0D28264}" destId="{FF415F60-CA09-4037-8785-17F75061CE7E}" srcOrd="1" destOrd="0" presId="urn:microsoft.com/office/officeart/2005/8/layout/hierarchy1"/>
    <dgm:cxn modelId="{F459D52E-105D-4EC3-B9BF-6139915560E6}" type="presParOf" srcId="{67A146E1-8144-43B1-9C04-723DB3E52255}" destId="{9EF1BF4A-7078-4F66-AE1A-184573015E61}" srcOrd="2" destOrd="0" presId="urn:microsoft.com/office/officeart/2005/8/layout/hierarchy1"/>
    <dgm:cxn modelId="{66984879-57D8-48CC-AA61-E1B39091188C}" type="presParOf" srcId="{67A146E1-8144-43B1-9C04-723DB3E52255}" destId="{6505D794-7199-4075-A374-11DA2DEE2173}" srcOrd="3" destOrd="0" presId="urn:microsoft.com/office/officeart/2005/8/layout/hierarchy1"/>
    <dgm:cxn modelId="{B7CC70FF-FF42-4F1D-BCF4-B17B1FEFA715}" type="presParOf" srcId="{6505D794-7199-4075-A374-11DA2DEE2173}" destId="{B9274B69-866F-4A33-B645-D86DD2E480BC}" srcOrd="0" destOrd="0" presId="urn:microsoft.com/office/officeart/2005/8/layout/hierarchy1"/>
    <dgm:cxn modelId="{2710DF8A-ED82-4612-BDC4-BC0CCC4B547A}" type="presParOf" srcId="{B9274B69-866F-4A33-B645-D86DD2E480BC}" destId="{FB91D952-A766-4AC5-910E-90E17C21AE60}" srcOrd="0" destOrd="0" presId="urn:microsoft.com/office/officeart/2005/8/layout/hierarchy1"/>
    <dgm:cxn modelId="{1268161C-3A05-4633-A565-D22361717719}" type="presParOf" srcId="{B9274B69-866F-4A33-B645-D86DD2E480BC}" destId="{1F5B5F4A-71EE-4908-85A4-2D1B4982550A}" srcOrd="1" destOrd="0" presId="urn:microsoft.com/office/officeart/2005/8/layout/hierarchy1"/>
    <dgm:cxn modelId="{55F08B4A-1C8A-4513-B19F-5438682AA939}" type="presParOf" srcId="{6505D794-7199-4075-A374-11DA2DEE2173}" destId="{78EC888A-D0B0-4939-AAFB-D0FCE29CCA7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BF4A-7078-4F66-AE1A-184573015E61}">
      <dsp:nvSpPr>
        <dsp:cNvPr id="0" name=""/>
        <dsp:cNvSpPr/>
      </dsp:nvSpPr>
      <dsp:spPr>
        <a:xfrm>
          <a:off x="6457459" y="2181938"/>
          <a:ext cx="825599" cy="392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56"/>
              </a:lnTo>
              <a:lnTo>
                <a:pt x="825599" y="267756"/>
              </a:lnTo>
              <a:lnTo>
                <a:pt x="825599" y="3929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B56F3-9FA0-466B-B493-AB3C3FD9F0E6}">
      <dsp:nvSpPr>
        <dsp:cNvPr id="0" name=""/>
        <dsp:cNvSpPr/>
      </dsp:nvSpPr>
      <dsp:spPr>
        <a:xfrm>
          <a:off x="5631860" y="2181938"/>
          <a:ext cx="825599" cy="392910"/>
        </a:xfrm>
        <a:custGeom>
          <a:avLst/>
          <a:gdLst/>
          <a:ahLst/>
          <a:cxnLst/>
          <a:rect l="0" t="0" r="0" b="0"/>
          <a:pathLst>
            <a:path>
              <a:moveTo>
                <a:pt x="825599" y="0"/>
              </a:moveTo>
              <a:lnTo>
                <a:pt x="825599" y="267756"/>
              </a:lnTo>
              <a:lnTo>
                <a:pt x="0" y="267756"/>
              </a:lnTo>
              <a:lnTo>
                <a:pt x="0" y="3929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EB4D4-863E-48C4-9C6C-3637EC0291AB}">
      <dsp:nvSpPr>
        <dsp:cNvPr id="0" name=""/>
        <dsp:cNvSpPr/>
      </dsp:nvSpPr>
      <dsp:spPr>
        <a:xfrm>
          <a:off x="4393460" y="931155"/>
          <a:ext cx="2063998" cy="392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56"/>
              </a:lnTo>
              <a:lnTo>
                <a:pt x="2063998" y="267756"/>
              </a:lnTo>
              <a:lnTo>
                <a:pt x="2063998" y="3929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BE8F-149A-405B-96EA-C04180D2E316}">
      <dsp:nvSpPr>
        <dsp:cNvPr id="0" name=""/>
        <dsp:cNvSpPr/>
      </dsp:nvSpPr>
      <dsp:spPr>
        <a:xfrm>
          <a:off x="2329461" y="2181938"/>
          <a:ext cx="1651199" cy="392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56"/>
              </a:lnTo>
              <a:lnTo>
                <a:pt x="1651199" y="267756"/>
              </a:lnTo>
              <a:lnTo>
                <a:pt x="1651199" y="3929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C8AC1-6AE6-4AA1-B49A-D2A30D82A6B4}">
      <dsp:nvSpPr>
        <dsp:cNvPr id="0" name=""/>
        <dsp:cNvSpPr/>
      </dsp:nvSpPr>
      <dsp:spPr>
        <a:xfrm>
          <a:off x="2283741" y="2181938"/>
          <a:ext cx="91440" cy="3929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9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937D7-7CB2-418B-9501-5944B241C0BE}">
      <dsp:nvSpPr>
        <dsp:cNvPr id="0" name=""/>
        <dsp:cNvSpPr/>
      </dsp:nvSpPr>
      <dsp:spPr>
        <a:xfrm>
          <a:off x="678262" y="2181938"/>
          <a:ext cx="1651199" cy="392910"/>
        </a:xfrm>
        <a:custGeom>
          <a:avLst/>
          <a:gdLst/>
          <a:ahLst/>
          <a:cxnLst/>
          <a:rect l="0" t="0" r="0" b="0"/>
          <a:pathLst>
            <a:path>
              <a:moveTo>
                <a:pt x="1651199" y="0"/>
              </a:moveTo>
              <a:lnTo>
                <a:pt x="1651199" y="267756"/>
              </a:lnTo>
              <a:lnTo>
                <a:pt x="0" y="267756"/>
              </a:lnTo>
              <a:lnTo>
                <a:pt x="0" y="39291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96D6A-A217-420D-A949-3ED2FCD92C40}">
      <dsp:nvSpPr>
        <dsp:cNvPr id="0" name=""/>
        <dsp:cNvSpPr/>
      </dsp:nvSpPr>
      <dsp:spPr>
        <a:xfrm>
          <a:off x="2329461" y="931155"/>
          <a:ext cx="2063998" cy="392910"/>
        </a:xfrm>
        <a:custGeom>
          <a:avLst/>
          <a:gdLst/>
          <a:ahLst/>
          <a:cxnLst/>
          <a:rect l="0" t="0" r="0" b="0"/>
          <a:pathLst>
            <a:path>
              <a:moveTo>
                <a:pt x="2063998" y="0"/>
              </a:moveTo>
              <a:lnTo>
                <a:pt x="2063998" y="267756"/>
              </a:lnTo>
              <a:lnTo>
                <a:pt x="0" y="267756"/>
              </a:lnTo>
              <a:lnTo>
                <a:pt x="0" y="39291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1663-1AD3-4ECD-9CE0-0FB071CD52D7}">
      <dsp:nvSpPr>
        <dsp:cNvPr id="0" name=""/>
        <dsp:cNvSpPr/>
      </dsp:nvSpPr>
      <dsp:spPr>
        <a:xfrm>
          <a:off x="3717970" y="73282"/>
          <a:ext cx="1350981" cy="857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0248D-4024-4B9E-AAC6-41BC3D2E045E}">
      <dsp:nvSpPr>
        <dsp:cNvPr id="0" name=""/>
        <dsp:cNvSpPr/>
      </dsp:nvSpPr>
      <dsp:spPr>
        <a:xfrm>
          <a:off x="3868079" y="215886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Observação</a:t>
          </a:r>
          <a:endParaRPr lang="pt-BR" sz="1800" kern="1200" dirty="0"/>
        </a:p>
      </dsp:txBody>
      <dsp:txXfrm>
        <a:off x="3893205" y="241012"/>
        <a:ext cx="1300729" cy="807620"/>
      </dsp:txXfrm>
    </dsp:sp>
    <dsp:sp modelId="{14FD7C80-E0B8-4760-8722-981BC03487AD}">
      <dsp:nvSpPr>
        <dsp:cNvPr id="0" name=""/>
        <dsp:cNvSpPr/>
      </dsp:nvSpPr>
      <dsp:spPr>
        <a:xfrm>
          <a:off x="1653971" y="1324065"/>
          <a:ext cx="1350981" cy="8578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44A01-B08C-4CE8-AD87-4ADF8C3F558A}">
      <dsp:nvSpPr>
        <dsp:cNvPr id="0" name=""/>
        <dsp:cNvSpPr/>
      </dsp:nvSpPr>
      <dsp:spPr>
        <a:xfrm>
          <a:off x="1804080" y="1466669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Direta</a:t>
          </a:r>
          <a:endParaRPr lang="pt-BR" sz="1800" kern="1200" dirty="0"/>
        </a:p>
      </dsp:txBody>
      <dsp:txXfrm>
        <a:off x="1829206" y="1491795"/>
        <a:ext cx="1300729" cy="807620"/>
      </dsp:txXfrm>
    </dsp:sp>
    <dsp:sp modelId="{C81B8A1A-9946-4527-B457-EBEF7B26960C}">
      <dsp:nvSpPr>
        <dsp:cNvPr id="0" name=""/>
        <dsp:cNvSpPr/>
      </dsp:nvSpPr>
      <dsp:spPr>
        <a:xfrm>
          <a:off x="2772" y="2574849"/>
          <a:ext cx="1350981" cy="857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6D4D7-FB09-4CBE-95BA-BA6F5AC70CB9}">
      <dsp:nvSpPr>
        <dsp:cNvPr id="0" name=""/>
        <dsp:cNvSpPr/>
      </dsp:nvSpPr>
      <dsp:spPr>
        <a:xfrm>
          <a:off x="152881" y="2717452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Naturalística</a:t>
          </a:r>
          <a:endParaRPr lang="pt-BR" sz="1800" kern="1200" dirty="0"/>
        </a:p>
      </dsp:txBody>
      <dsp:txXfrm>
        <a:off x="178007" y="2742578"/>
        <a:ext cx="1300729" cy="807620"/>
      </dsp:txXfrm>
    </dsp:sp>
    <dsp:sp modelId="{12F95594-617E-4C17-B956-F8C2E62FE243}">
      <dsp:nvSpPr>
        <dsp:cNvPr id="0" name=""/>
        <dsp:cNvSpPr/>
      </dsp:nvSpPr>
      <dsp:spPr>
        <a:xfrm>
          <a:off x="1653971" y="2574849"/>
          <a:ext cx="1350981" cy="857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367B6-F031-48C2-82A9-5A0EA085BEE7}">
      <dsp:nvSpPr>
        <dsp:cNvPr id="0" name=""/>
        <dsp:cNvSpPr/>
      </dsp:nvSpPr>
      <dsp:spPr>
        <a:xfrm>
          <a:off x="1804080" y="2717452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Participante</a:t>
          </a:r>
        </a:p>
      </dsp:txBody>
      <dsp:txXfrm>
        <a:off x="1829206" y="2742578"/>
        <a:ext cx="1300729" cy="807620"/>
      </dsp:txXfrm>
    </dsp:sp>
    <dsp:sp modelId="{3E423AB3-132C-4B54-A83A-BE0339C1B99A}">
      <dsp:nvSpPr>
        <dsp:cNvPr id="0" name=""/>
        <dsp:cNvSpPr/>
      </dsp:nvSpPr>
      <dsp:spPr>
        <a:xfrm>
          <a:off x="3305170" y="2574849"/>
          <a:ext cx="1350981" cy="857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5572E-FE87-4F20-96BF-D1FA1B560867}">
      <dsp:nvSpPr>
        <dsp:cNvPr id="0" name=""/>
        <dsp:cNvSpPr/>
      </dsp:nvSpPr>
      <dsp:spPr>
        <a:xfrm>
          <a:off x="3455279" y="2717452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Estruturada</a:t>
          </a:r>
        </a:p>
      </dsp:txBody>
      <dsp:txXfrm>
        <a:off x="3480405" y="2742578"/>
        <a:ext cx="1300729" cy="807620"/>
      </dsp:txXfrm>
    </dsp:sp>
    <dsp:sp modelId="{4AD6AE27-9977-441C-B513-9DF04F1EFAE7}">
      <dsp:nvSpPr>
        <dsp:cNvPr id="0" name=""/>
        <dsp:cNvSpPr/>
      </dsp:nvSpPr>
      <dsp:spPr>
        <a:xfrm>
          <a:off x="5781969" y="1324065"/>
          <a:ext cx="1350981" cy="8578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691FB-5025-4F64-9510-E443E088299C}">
      <dsp:nvSpPr>
        <dsp:cNvPr id="0" name=""/>
        <dsp:cNvSpPr/>
      </dsp:nvSpPr>
      <dsp:spPr>
        <a:xfrm>
          <a:off x="5932078" y="1466669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Indireta</a:t>
          </a:r>
          <a:endParaRPr lang="pt-BR" sz="1800" kern="1200" dirty="0"/>
        </a:p>
      </dsp:txBody>
      <dsp:txXfrm>
        <a:off x="5957204" y="1491795"/>
        <a:ext cx="1300729" cy="807620"/>
      </dsp:txXfrm>
    </dsp:sp>
    <dsp:sp modelId="{2A03A138-AD69-4340-82CF-9C163ED3D06F}">
      <dsp:nvSpPr>
        <dsp:cNvPr id="0" name=""/>
        <dsp:cNvSpPr/>
      </dsp:nvSpPr>
      <dsp:spPr>
        <a:xfrm>
          <a:off x="4956369" y="2574849"/>
          <a:ext cx="1350981" cy="857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0DAD-EB10-42F5-8A4B-E8B8C2A17300}">
      <dsp:nvSpPr>
        <dsp:cNvPr id="0" name=""/>
        <dsp:cNvSpPr/>
      </dsp:nvSpPr>
      <dsp:spPr>
        <a:xfrm>
          <a:off x="5106478" y="2717452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Traços físicos</a:t>
          </a:r>
          <a:endParaRPr lang="pt-BR" sz="1800" kern="1200" dirty="0"/>
        </a:p>
      </dsp:txBody>
      <dsp:txXfrm>
        <a:off x="5131604" y="2742578"/>
        <a:ext cx="1300729" cy="807620"/>
      </dsp:txXfrm>
    </dsp:sp>
    <dsp:sp modelId="{FB91D952-A766-4AC5-910E-90E17C21AE60}">
      <dsp:nvSpPr>
        <dsp:cNvPr id="0" name=""/>
        <dsp:cNvSpPr/>
      </dsp:nvSpPr>
      <dsp:spPr>
        <a:xfrm>
          <a:off x="6607568" y="2574849"/>
          <a:ext cx="1350981" cy="8578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B5F4A-71EE-4908-85A4-2D1B4982550A}">
      <dsp:nvSpPr>
        <dsp:cNvPr id="0" name=""/>
        <dsp:cNvSpPr/>
      </dsp:nvSpPr>
      <dsp:spPr>
        <a:xfrm>
          <a:off x="6757677" y="2717452"/>
          <a:ext cx="1350981" cy="857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dirty="0" smtClean="0"/>
            <a:t>Registros arquivísticos</a:t>
          </a:r>
          <a:endParaRPr lang="pt-BR" sz="1800" kern="1200" dirty="0"/>
        </a:p>
      </dsp:txBody>
      <dsp:txXfrm>
        <a:off x="6782803" y="2742578"/>
        <a:ext cx="1300729" cy="807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1BF4A-7078-4F66-AE1A-184573015E61}">
      <dsp:nvSpPr>
        <dsp:cNvPr id="0" name=""/>
        <dsp:cNvSpPr/>
      </dsp:nvSpPr>
      <dsp:spPr>
        <a:xfrm>
          <a:off x="9401319" y="3328987"/>
          <a:ext cx="1201978" cy="57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23"/>
              </a:lnTo>
              <a:lnTo>
                <a:pt x="1201978" y="389823"/>
              </a:lnTo>
              <a:lnTo>
                <a:pt x="1201978" y="5720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DB56F3-9FA0-466B-B493-AB3C3FD9F0E6}">
      <dsp:nvSpPr>
        <dsp:cNvPr id="0" name=""/>
        <dsp:cNvSpPr/>
      </dsp:nvSpPr>
      <dsp:spPr>
        <a:xfrm>
          <a:off x="8199341" y="3328987"/>
          <a:ext cx="1201978" cy="572032"/>
        </a:xfrm>
        <a:custGeom>
          <a:avLst/>
          <a:gdLst/>
          <a:ahLst/>
          <a:cxnLst/>
          <a:rect l="0" t="0" r="0" b="0"/>
          <a:pathLst>
            <a:path>
              <a:moveTo>
                <a:pt x="1201978" y="0"/>
              </a:moveTo>
              <a:lnTo>
                <a:pt x="1201978" y="389823"/>
              </a:lnTo>
              <a:lnTo>
                <a:pt x="0" y="389823"/>
              </a:lnTo>
              <a:lnTo>
                <a:pt x="0" y="5720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EB4D4-863E-48C4-9C6C-3637EC0291AB}">
      <dsp:nvSpPr>
        <dsp:cNvPr id="0" name=""/>
        <dsp:cNvSpPr/>
      </dsp:nvSpPr>
      <dsp:spPr>
        <a:xfrm>
          <a:off x="6396374" y="1507990"/>
          <a:ext cx="3004945" cy="57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23"/>
              </a:lnTo>
              <a:lnTo>
                <a:pt x="3004945" y="389823"/>
              </a:lnTo>
              <a:lnTo>
                <a:pt x="3004945" y="572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DBE8F-149A-405B-96EA-C04180D2E316}">
      <dsp:nvSpPr>
        <dsp:cNvPr id="0" name=""/>
        <dsp:cNvSpPr/>
      </dsp:nvSpPr>
      <dsp:spPr>
        <a:xfrm>
          <a:off x="3391429" y="3328987"/>
          <a:ext cx="2403956" cy="572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9823"/>
              </a:lnTo>
              <a:lnTo>
                <a:pt x="2403956" y="389823"/>
              </a:lnTo>
              <a:lnTo>
                <a:pt x="2403956" y="5720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C8AC1-6AE6-4AA1-B49A-D2A30D82A6B4}">
      <dsp:nvSpPr>
        <dsp:cNvPr id="0" name=""/>
        <dsp:cNvSpPr/>
      </dsp:nvSpPr>
      <dsp:spPr>
        <a:xfrm>
          <a:off x="3345709" y="3328987"/>
          <a:ext cx="91440" cy="5720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0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C937D7-7CB2-418B-9501-5944B241C0BE}">
      <dsp:nvSpPr>
        <dsp:cNvPr id="0" name=""/>
        <dsp:cNvSpPr/>
      </dsp:nvSpPr>
      <dsp:spPr>
        <a:xfrm>
          <a:off x="987472" y="3328987"/>
          <a:ext cx="2403956" cy="572032"/>
        </a:xfrm>
        <a:custGeom>
          <a:avLst/>
          <a:gdLst/>
          <a:ahLst/>
          <a:cxnLst/>
          <a:rect l="0" t="0" r="0" b="0"/>
          <a:pathLst>
            <a:path>
              <a:moveTo>
                <a:pt x="2403956" y="0"/>
              </a:moveTo>
              <a:lnTo>
                <a:pt x="2403956" y="389823"/>
              </a:lnTo>
              <a:lnTo>
                <a:pt x="0" y="389823"/>
              </a:lnTo>
              <a:lnTo>
                <a:pt x="0" y="5720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96D6A-A217-420D-A949-3ED2FCD92C40}">
      <dsp:nvSpPr>
        <dsp:cNvPr id="0" name=""/>
        <dsp:cNvSpPr/>
      </dsp:nvSpPr>
      <dsp:spPr>
        <a:xfrm>
          <a:off x="3391429" y="1507990"/>
          <a:ext cx="3004945" cy="572032"/>
        </a:xfrm>
        <a:custGeom>
          <a:avLst/>
          <a:gdLst/>
          <a:ahLst/>
          <a:cxnLst/>
          <a:rect l="0" t="0" r="0" b="0"/>
          <a:pathLst>
            <a:path>
              <a:moveTo>
                <a:pt x="3004945" y="0"/>
              </a:moveTo>
              <a:lnTo>
                <a:pt x="3004945" y="389823"/>
              </a:lnTo>
              <a:lnTo>
                <a:pt x="0" y="389823"/>
              </a:lnTo>
              <a:lnTo>
                <a:pt x="0" y="572032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AB1663-1AD3-4ECD-9CE0-0FB071CD52D7}">
      <dsp:nvSpPr>
        <dsp:cNvPr id="0" name=""/>
        <dsp:cNvSpPr/>
      </dsp:nvSpPr>
      <dsp:spPr>
        <a:xfrm>
          <a:off x="5412937" y="259025"/>
          <a:ext cx="1966873" cy="12489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0248D-4024-4B9E-AAC6-41BC3D2E045E}">
      <dsp:nvSpPr>
        <dsp:cNvPr id="0" name=""/>
        <dsp:cNvSpPr/>
      </dsp:nvSpPr>
      <dsp:spPr>
        <a:xfrm>
          <a:off x="5631479" y="466640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Observação</a:t>
          </a:r>
          <a:endParaRPr lang="pt-BR" sz="2600" kern="1200" dirty="0"/>
        </a:p>
      </dsp:txBody>
      <dsp:txXfrm>
        <a:off x="5668060" y="503221"/>
        <a:ext cx="1893711" cy="1175802"/>
      </dsp:txXfrm>
    </dsp:sp>
    <dsp:sp modelId="{14FD7C80-E0B8-4760-8722-981BC03487AD}">
      <dsp:nvSpPr>
        <dsp:cNvPr id="0" name=""/>
        <dsp:cNvSpPr/>
      </dsp:nvSpPr>
      <dsp:spPr>
        <a:xfrm>
          <a:off x="2407992" y="2080022"/>
          <a:ext cx="1966873" cy="124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44A01-B08C-4CE8-AD87-4ADF8C3F558A}">
      <dsp:nvSpPr>
        <dsp:cNvPr id="0" name=""/>
        <dsp:cNvSpPr/>
      </dsp:nvSpPr>
      <dsp:spPr>
        <a:xfrm>
          <a:off x="2626533" y="2287636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Direta</a:t>
          </a:r>
          <a:endParaRPr lang="pt-BR" sz="2600" kern="1200" dirty="0"/>
        </a:p>
      </dsp:txBody>
      <dsp:txXfrm>
        <a:off x="2663114" y="2324217"/>
        <a:ext cx="1893711" cy="1175802"/>
      </dsp:txXfrm>
    </dsp:sp>
    <dsp:sp modelId="{C81B8A1A-9946-4527-B457-EBEF7B26960C}">
      <dsp:nvSpPr>
        <dsp:cNvPr id="0" name=""/>
        <dsp:cNvSpPr/>
      </dsp:nvSpPr>
      <dsp:spPr>
        <a:xfrm>
          <a:off x="4036" y="3901019"/>
          <a:ext cx="1966873" cy="12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6D4D7-FB09-4CBE-95BA-BA6F5AC70CB9}">
      <dsp:nvSpPr>
        <dsp:cNvPr id="0" name=""/>
        <dsp:cNvSpPr/>
      </dsp:nvSpPr>
      <dsp:spPr>
        <a:xfrm>
          <a:off x="222577" y="4108633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Naturalística</a:t>
          </a:r>
          <a:endParaRPr lang="pt-BR" sz="2600" kern="1200" dirty="0"/>
        </a:p>
      </dsp:txBody>
      <dsp:txXfrm>
        <a:off x="259158" y="4145214"/>
        <a:ext cx="1893711" cy="1175802"/>
      </dsp:txXfrm>
    </dsp:sp>
    <dsp:sp modelId="{12F95594-617E-4C17-B956-F8C2E62FE243}">
      <dsp:nvSpPr>
        <dsp:cNvPr id="0" name=""/>
        <dsp:cNvSpPr/>
      </dsp:nvSpPr>
      <dsp:spPr>
        <a:xfrm>
          <a:off x="2407992" y="3901019"/>
          <a:ext cx="1966873" cy="12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367B6-F031-48C2-82A9-5A0EA085BEE7}">
      <dsp:nvSpPr>
        <dsp:cNvPr id="0" name=""/>
        <dsp:cNvSpPr/>
      </dsp:nvSpPr>
      <dsp:spPr>
        <a:xfrm>
          <a:off x="2626533" y="4108633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Participante</a:t>
          </a:r>
        </a:p>
      </dsp:txBody>
      <dsp:txXfrm>
        <a:off x="2663114" y="4145214"/>
        <a:ext cx="1893711" cy="1175802"/>
      </dsp:txXfrm>
    </dsp:sp>
    <dsp:sp modelId="{3E423AB3-132C-4B54-A83A-BE0339C1B99A}">
      <dsp:nvSpPr>
        <dsp:cNvPr id="0" name=""/>
        <dsp:cNvSpPr/>
      </dsp:nvSpPr>
      <dsp:spPr>
        <a:xfrm>
          <a:off x="4811948" y="3901019"/>
          <a:ext cx="1966873" cy="12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5572E-FE87-4F20-96BF-D1FA1B560867}">
      <dsp:nvSpPr>
        <dsp:cNvPr id="0" name=""/>
        <dsp:cNvSpPr/>
      </dsp:nvSpPr>
      <dsp:spPr>
        <a:xfrm>
          <a:off x="5030490" y="4108633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Estruturada</a:t>
          </a:r>
        </a:p>
      </dsp:txBody>
      <dsp:txXfrm>
        <a:off x="5067071" y="4145214"/>
        <a:ext cx="1893711" cy="1175802"/>
      </dsp:txXfrm>
    </dsp:sp>
    <dsp:sp modelId="{4AD6AE27-9977-441C-B513-9DF04F1EFAE7}">
      <dsp:nvSpPr>
        <dsp:cNvPr id="0" name=""/>
        <dsp:cNvSpPr/>
      </dsp:nvSpPr>
      <dsp:spPr>
        <a:xfrm>
          <a:off x="8417882" y="2080022"/>
          <a:ext cx="1966873" cy="12489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691FB-5025-4F64-9510-E443E088299C}">
      <dsp:nvSpPr>
        <dsp:cNvPr id="0" name=""/>
        <dsp:cNvSpPr/>
      </dsp:nvSpPr>
      <dsp:spPr>
        <a:xfrm>
          <a:off x="8636424" y="2287636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Indireta</a:t>
          </a:r>
          <a:endParaRPr lang="pt-BR" sz="2600" kern="1200" dirty="0"/>
        </a:p>
      </dsp:txBody>
      <dsp:txXfrm>
        <a:off x="8673005" y="2324217"/>
        <a:ext cx="1893711" cy="1175802"/>
      </dsp:txXfrm>
    </dsp:sp>
    <dsp:sp modelId="{2A03A138-AD69-4340-82CF-9C163ED3D06F}">
      <dsp:nvSpPr>
        <dsp:cNvPr id="0" name=""/>
        <dsp:cNvSpPr/>
      </dsp:nvSpPr>
      <dsp:spPr>
        <a:xfrm>
          <a:off x="7215904" y="3901019"/>
          <a:ext cx="1966873" cy="12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D0DAD-EB10-42F5-8A4B-E8B8C2A17300}">
      <dsp:nvSpPr>
        <dsp:cNvPr id="0" name=""/>
        <dsp:cNvSpPr/>
      </dsp:nvSpPr>
      <dsp:spPr>
        <a:xfrm>
          <a:off x="7434446" y="4108633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Traços físicos</a:t>
          </a:r>
          <a:endParaRPr lang="pt-BR" sz="2600" kern="1200" dirty="0"/>
        </a:p>
      </dsp:txBody>
      <dsp:txXfrm>
        <a:off x="7471027" y="4145214"/>
        <a:ext cx="1893711" cy="1175802"/>
      </dsp:txXfrm>
    </dsp:sp>
    <dsp:sp modelId="{FB91D952-A766-4AC5-910E-90E17C21AE60}">
      <dsp:nvSpPr>
        <dsp:cNvPr id="0" name=""/>
        <dsp:cNvSpPr/>
      </dsp:nvSpPr>
      <dsp:spPr>
        <a:xfrm>
          <a:off x="9619860" y="3901019"/>
          <a:ext cx="1966873" cy="12489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B5F4A-71EE-4908-85A4-2D1B4982550A}">
      <dsp:nvSpPr>
        <dsp:cNvPr id="0" name=""/>
        <dsp:cNvSpPr/>
      </dsp:nvSpPr>
      <dsp:spPr>
        <a:xfrm>
          <a:off x="9838402" y="4108633"/>
          <a:ext cx="1966873" cy="12489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600" kern="1200" dirty="0" smtClean="0"/>
            <a:t>Registros arquivísticos</a:t>
          </a:r>
          <a:endParaRPr lang="pt-BR" sz="2600" kern="1200" dirty="0"/>
        </a:p>
      </dsp:txBody>
      <dsp:txXfrm>
        <a:off x="9874983" y="4145214"/>
        <a:ext cx="1893711" cy="1175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Clique para mover o diapositivo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Clique para editar o formato das notas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&lt;cabeçalho&gt;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&lt;data/hora&gt;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&lt;rodapé&gt;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0F88DC9-D614-49CB-8EE3-B446C2FF66DA}" type="slidenum">
              <a:rPr b="0" lang="en-US" sz="1400" spc="-1" strike="noStrike">
                <a:latin typeface="Times New Roman"/>
              </a:rPr>
              <a:t>&lt;número&gt;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7A9F5-D160-41D0-8313-439AAAE5883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8CD44C-9CA0-4CE4-8F77-D9E0D515D30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F2F66-69B8-4994-8B6D-6AEBEC672E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77BE9-55AC-4005-8668-4A5F18855F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BAC7F-6E90-4F20-B5BE-A30BFD6E938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1E6D9D-1A21-4A9E-93B8-43D0DDBF8F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5C2A3B-6391-4B06-92E2-D65AB176B1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4C9C68-0EC6-48BB-B1C0-F74CE9819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AB2E2C-75D0-4044-94AB-C7ED6D2012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63AFCB-BB5B-480C-B6A3-472B0224E0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2DE3E9-A72C-4236-8FB3-C1E62900D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520" cy="68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F29633-5AFA-4FBD-B6B3-B90E2EA55B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13CF19-E080-418C-AA8E-EFC45C9636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4B762E-5F9F-421D-A3BA-58654FEC63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559318-A2D0-4FEE-AD5D-DCA5C41DDA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B6E7C3-FF0C-4DB4-AC3E-48E552E57D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D8D5FD-59D9-4084-B76C-FCFD22F178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92A425-BD40-4AE2-924E-612B2F55A9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892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8000" y="160488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892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8000" y="3682800"/>
            <a:ext cx="353232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D1C1E-91AA-4662-B8BF-36726B14F0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0FB419-D61F-441A-9F01-DD5745F202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301AC8-46AC-4669-9AEA-748ED4E8D1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C0755B-90C0-415C-B88C-7C2B042678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2130840"/>
            <a:ext cx="10361520" cy="68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304ADE-3B13-4A4E-A739-6A1F459594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EDA017-11FD-40BD-A0E8-9B2AB9567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68280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CE9017-915B-460D-9106-CB444D8CC8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4880"/>
            <a:ext cx="535356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800"/>
            <a:ext cx="10970640" cy="189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C1B713-4E07-4921-B671-1F26AAC618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8b8b8b"/>
                </a:solidFill>
                <a:latin typeface="Calibri"/>
              </a:rPr>
              <a:t>&lt;rodapé&gt;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78345E-571D-4B25-A9F6-686CC7F60E6A}" type="slidenum">
              <a:rPr b="0" lang="pt-BR" sz="13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Clique para editar o formato de texto dos tópicos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Segundo nível de tópicos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Terceiro nível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Quarto nível de tópicos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Quinto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Sexto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Sétimo nível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9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t">
            <a:noAutofit/>
          </a:bodyPr>
          <a:p>
            <a:pPr marL="380880" indent="-3808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Clique para editar os estilos do texto mestre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Segundo nível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  <a:p>
            <a:pPr lvl="2" marL="1269720" indent="-253800">
              <a:lnSpc>
                <a:spcPct val="100000"/>
              </a:lnSpc>
              <a:spcBef>
                <a:spcPts val="5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700" spc="-1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 b="0" lang="pt-BR" sz="2700" spc="-1" strike="noStrike">
              <a:solidFill>
                <a:srgbClr val="000000"/>
              </a:solidFill>
              <a:latin typeface="Calibri"/>
            </a:endParaRPr>
          </a:p>
          <a:p>
            <a:pPr lvl="3" marL="1777680" indent="-253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Quarto nível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  <a:p>
            <a:pPr lvl="4" marL="2285640" indent="-2538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2300" spc="-1" strike="noStrike">
                <a:solidFill>
                  <a:srgbClr val="000000"/>
                </a:solidFill>
                <a:latin typeface="Calibri"/>
              </a:rPr>
              <a:t>Quinto nível</a:t>
            </a:r>
            <a:endParaRPr b="0" lang="pt-BR" sz="2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 algn="ctr"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8b8b8b"/>
                </a:solidFill>
                <a:latin typeface="Calibri"/>
              </a:rPr>
              <a:t>&lt;rodapé&gt;</a:t>
            </a:r>
            <a:endParaRPr b="0" lang="en-US" sz="13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3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3E2A24-86F0-4051-867F-BB8D7BDF3EE7}" type="slidenum">
              <a:rPr b="0" lang="pt-BR" sz="13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n-US" sz="13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hyperlink" Target="https://www.youtube.com/watch?v=teHNaI8houQ" TargetMode="Externa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teHNaI8houQ" TargetMode="External"/><Relationship Id="rId5" Type="http://schemas.openxmlformats.org/officeDocument/2006/relationships/image" Target="../media/image3.jpeg"/><Relationship Id="rId6" Type="http://schemas.openxmlformats.org/officeDocument/2006/relationships/hyperlink" Target="https://www.youtube.com/watch?v=teHNaI8houQ" TargetMode="External"/><Relationship Id="rId7" Type="http://schemas.openxmlformats.org/officeDocument/2006/relationships/image" Target="../media/image4.jpeg"/><Relationship Id="rId8" Type="http://schemas.openxmlformats.org/officeDocument/2006/relationships/hyperlink" Target="https://www.youtube.com/watch?v=teHNaI8houQ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jpe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/>
          <p:nvPr/>
        </p:nvSpPr>
        <p:spPr>
          <a:xfrm>
            <a:off x="0" y="2643840"/>
            <a:ext cx="1218960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8000" spc="-1" strike="noStrike">
                <a:solidFill>
                  <a:srgbClr val="002060"/>
                </a:solidFill>
                <a:latin typeface="Calibri"/>
              </a:rPr>
              <a:t>Introdução à Psicologia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90" name="Elipse 5"/>
          <p:cNvSpPr/>
          <p:nvPr/>
        </p:nvSpPr>
        <p:spPr>
          <a:xfrm>
            <a:off x="11142720" y="6359400"/>
            <a:ext cx="570600" cy="428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Título 1"/>
          <p:cNvSpPr/>
          <p:nvPr/>
        </p:nvSpPr>
        <p:spPr>
          <a:xfrm>
            <a:off x="478440" y="4358520"/>
            <a:ext cx="1104516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018 | Métodos observacionais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92" name="Título 1"/>
          <p:cNvSpPr/>
          <p:nvPr/>
        </p:nvSpPr>
        <p:spPr>
          <a:xfrm>
            <a:off x="737280" y="5429880"/>
            <a:ext cx="1076076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500" spc="-1" strike="noStrike">
                <a:solidFill>
                  <a:srgbClr val="000000"/>
                </a:solidFill>
                <a:latin typeface="Calibri"/>
              </a:rPr>
              <a:t>Marcos Lima</a:t>
            </a:r>
            <a:endParaRPr b="0" lang="en-US" sz="3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609480" y="1072440"/>
            <a:ext cx="10843200" cy="5285880"/>
          </a:xfrm>
          <a:prstGeom prst="rect">
            <a:avLst/>
          </a:prstGeom>
          <a:noFill/>
          <a:ln w="0">
            <a:noFill/>
          </a:ln>
        </p:spPr>
        <p:txBody>
          <a:bodyPr lIns="101520" rIns="101520" tIns="50760" bIns="50760" anchor="t">
            <a:normAutofit/>
          </a:bodyPr>
          <a:p>
            <a:pPr marL="380880" indent="-3808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Famílias” de grandes métodos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Observacionais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Correlacionais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Experimentais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marL="380880" indent="-3808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600" spc="-1" strike="noStrike">
                <a:solidFill>
                  <a:srgbClr val="000000"/>
                </a:solidFill>
                <a:latin typeface="Calibri"/>
              </a:rPr>
              <a:t>Variável</a:t>
            </a: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É um conjunto lógico de atributos (de uma entidade) que pode variar (i.e., assumir diferentes valores)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  <a:p>
            <a:pPr lvl="1" marL="825480" indent="-31752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3100" spc="-1" strike="noStrike">
                <a:solidFill>
                  <a:srgbClr val="000000"/>
                </a:solidFill>
                <a:latin typeface="Calibri"/>
              </a:rPr>
              <a:t>Definições operacionais e definições constitutivas</a:t>
            </a:r>
            <a:endParaRPr b="0" lang="pt-BR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Retângulo 9"/>
          <p:cNvSpPr/>
          <p:nvPr/>
        </p:nvSpPr>
        <p:spPr>
          <a:xfrm>
            <a:off x="0" y="0"/>
            <a:ext cx="12189960" cy="929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Introdução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88603138"/>
              </p:ext>
            </p:extLst>
          </p:nvPr>
        </p:nvGraphicFramePr>
        <p:xfrm>
          <a:off x="3934800" y="1005480"/>
          <a:ext cx="8111160" cy="364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E584FE-F552-4BCC-AAB1-9EA6A2724B1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tângulo 8"/>
          <p:cNvSpPr/>
          <p:nvPr/>
        </p:nvSpPr>
        <p:spPr>
          <a:xfrm>
            <a:off x="0" y="0"/>
            <a:ext cx="12189960" cy="929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Métodos observacionais diretos</a:t>
            </a:r>
            <a:endParaRPr b="0" lang="en-US" sz="4000" spc="-1" strike="noStrike">
              <a:latin typeface="Arial"/>
            </a:endParaRPr>
          </a:p>
        </p:txBody>
      </p:sp>
      <p:pic>
        <p:nvPicPr>
          <p:cNvPr id="96" name="Picture 6" descr="http://upload.wikimedia.org/wikipedia/en/7/77/Gorillas_In_The_Mist_poster.jpg"/>
          <p:cNvPicPr/>
          <p:nvPr/>
        </p:nvPicPr>
        <p:blipFill>
          <a:blip r:embed="rId1"/>
          <a:stretch/>
        </p:blipFill>
        <p:spPr>
          <a:xfrm>
            <a:off x="4483440" y="3141720"/>
            <a:ext cx="2113920" cy="3140640"/>
          </a:xfrm>
          <a:prstGeom prst="rect">
            <a:avLst/>
          </a:prstGeom>
          <a:ln w="9525">
            <a:noFill/>
          </a:ln>
        </p:spPr>
      </p:pic>
      <p:pic>
        <p:nvPicPr>
          <p:cNvPr id="97" name="Picture 2" descr="C:\Users\Marcos\Desktop\Introdução à Psicologia - Verão\Imagens\youtube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4799160" y="1413720"/>
            <a:ext cx="1067400" cy="10652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3" descr="C:\Users\Marcos\Desktop\Introdução à Psicologia - Verão\Imagens\jane goodall2.jpg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245520" y="3717720"/>
            <a:ext cx="3799080" cy="25196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4" descr="C:\Users\Marcos\Desktop\Introdução à Psicologia - Verão\Imagens\jane goodall1.jpg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245520" y="1053360"/>
            <a:ext cx="3634920" cy="2519640"/>
          </a:xfrm>
          <a:prstGeom prst="rect">
            <a:avLst/>
          </a:prstGeom>
          <a:ln w="0">
            <a:noFill/>
          </a:ln>
        </p:spPr>
      </p:pic>
      <p:sp>
        <p:nvSpPr>
          <p:cNvPr id="100" name="CaixaDeTexto 19">
            <a:hlinkClick r:id="rId8"/>
          </p:cNvPr>
          <p:cNvSpPr/>
          <p:nvPr/>
        </p:nvSpPr>
        <p:spPr>
          <a:xfrm>
            <a:off x="2206800" y="6291000"/>
            <a:ext cx="3096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Naturalística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01" name="Grupo 6"/>
          <p:cNvGrpSpPr/>
          <p:nvPr/>
        </p:nvGrpSpPr>
        <p:grpSpPr>
          <a:xfrm>
            <a:off x="7318080" y="999720"/>
            <a:ext cx="4609440" cy="5826600"/>
            <a:chOff x="7318080" y="999720"/>
            <a:chExt cx="4609440" cy="5826600"/>
          </a:xfrm>
        </p:grpSpPr>
        <p:grpSp>
          <p:nvGrpSpPr>
            <p:cNvPr id="102" name="Grupo 3"/>
            <p:cNvGrpSpPr/>
            <p:nvPr/>
          </p:nvGrpSpPr>
          <p:grpSpPr>
            <a:xfrm>
              <a:off x="7318080" y="999720"/>
              <a:ext cx="4609440" cy="5356080"/>
              <a:chOff x="7318080" y="999720"/>
              <a:chExt cx="4609440" cy="5356080"/>
            </a:xfrm>
          </p:grpSpPr>
          <p:pic>
            <p:nvPicPr>
              <p:cNvPr id="103" name="Picture 3" descr=""/>
              <p:cNvPicPr/>
              <p:nvPr/>
            </p:nvPicPr>
            <p:blipFill>
              <a:blip r:embed="rId9"/>
              <a:stretch/>
            </p:blipFill>
            <p:spPr>
              <a:xfrm>
                <a:off x="7318080" y="999720"/>
                <a:ext cx="4609440" cy="2717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4" name="Picture 2" descr=""/>
              <p:cNvPicPr/>
              <p:nvPr/>
            </p:nvPicPr>
            <p:blipFill>
              <a:blip r:embed="rId10"/>
              <a:stretch/>
            </p:blipFill>
            <p:spPr>
              <a:xfrm>
                <a:off x="7967520" y="3861720"/>
                <a:ext cx="3312000" cy="2494080"/>
              </a:xfrm>
              <a:prstGeom prst="rect">
                <a:avLst/>
              </a:prstGeom>
              <a:ln w="9525">
                <a:noFill/>
              </a:ln>
            </p:spPr>
          </p:pic>
        </p:grpSp>
        <p:sp>
          <p:nvSpPr>
            <p:cNvPr id="105" name="CaixaDeTexto 21"/>
            <p:cNvSpPr/>
            <p:nvPr/>
          </p:nvSpPr>
          <p:spPr>
            <a:xfrm>
              <a:off x="8039520" y="6310080"/>
              <a:ext cx="3096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800" spc="-1" strike="noStrike">
                  <a:solidFill>
                    <a:srgbClr val="002060"/>
                  </a:solidFill>
                  <a:latin typeface="Calibri"/>
                </a:rPr>
                <a:t>Estruturada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B85A6D-2860-4E48-95B8-531D5730FF5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5"/>
          <p:cNvSpPr/>
          <p:nvPr/>
        </p:nvSpPr>
        <p:spPr>
          <a:xfrm>
            <a:off x="0" y="0"/>
            <a:ext cx="12189960" cy="929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Métodos observacionais diretos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07" name="Grupo 3"/>
          <p:cNvGrpSpPr/>
          <p:nvPr/>
        </p:nvGrpSpPr>
        <p:grpSpPr>
          <a:xfrm>
            <a:off x="925200" y="986760"/>
            <a:ext cx="11002320" cy="2506680"/>
            <a:chOff x="925200" y="986760"/>
            <a:chExt cx="11002320" cy="2506680"/>
          </a:xfrm>
        </p:grpSpPr>
        <p:pic>
          <p:nvPicPr>
            <p:cNvPr id="108" name="Picture 2" descr="C:\Users\limap\OneDrive\Área de Trabalho\um estranho no ninho.jpg"/>
            <p:cNvPicPr/>
            <p:nvPr/>
          </p:nvPicPr>
          <p:blipFill>
            <a:blip r:embed="rId1"/>
            <a:stretch/>
          </p:blipFill>
          <p:spPr>
            <a:xfrm>
              <a:off x="925200" y="1053360"/>
              <a:ext cx="5745960" cy="239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9" name="Picture 3" descr=""/>
            <p:cNvPicPr/>
            <p:nvPr/>
          </p:nvPicPr>
          <p:blipFill>
            <a:blip r:embed="rId2"/>
            <a:stretch/>
          </p:blipFill>
          <p:spPr>
            <a:xfrm>
              <a:off x="7197120" y="986760"/>
              <a:ext cx="4730400" cy="1146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0" name="Picture 4" descr=""/>
            <p:cNvPicPr/>
            <p:nvPr/>
          </p:nvPicPr>
          <p:blipFill>
            <a:blip r:embed="rId3"/>
            <a:stretch/>
          </p:blipFill>
          <p:spPr>
            <a:xfrm>
              <a:off x="8139960" y="1917720"/>
              <a:ext cx="3211560" cy="1575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1" name="Grupo 6"/>
          <p:cNvGrpSpPr/>
          <p:nvPr/>
        </p:nvGrpSpPr>
        <p:grpSpPr>
          <a:xfrm>
            <a:off x="550440" y="3717720"/>
            <a:ext cx="11233080" cy="2777040"/>
            <a:chOff x="550440" y="3717720"/>
            <a:chExt cx="11233080" cy="2777040"/>
          </a:xfrm>
        </p:grpSpPr>
        <p:pic>
          <p:nvPicPr>
            <p:cNvPr id="112" name="Picture 4" descr="C:\Users\limap\OneDrive\Área de Trabalho\download.jpg"/>
            <p:cNvPicPr/>
            <p:nvPr/>
          </p:nvPicPr>
          <p:blipFill>
            <a:blip r:embed="rId4"/>
            <a:stretch/>
          </p:blipFill>
          <p:spPr>
            <a:xfrm>
              <a:off x="7679520" y="3717720"/>
              <a:ext cx="4104000" cy="2662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3" name="Picture 2" descr=""/>
            <p:cNvPicPr/>
            <p:nvPr/>
          </p:nvPicPr>
          <p:blipFill>
            <a:blip r:embed="rId5"/>
            <a:stretch/>
          </p:blipFill>
          <p:spPr>
            <a:xfrm>
              <a:off x="550440" y="3861720"/>
              <a:ext cx="6192360" cy="2633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4" name="CaixaDeTexto 14"/>
          <p:cNvSpPr/>
          <p:nvPr/>
        </p:nvSpPr>
        <p:spPr>
          <a:xfrm>
            <a:off x="5231160" y="6291000"/>
            <a:ext cx="3096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002060"/>
                </a:solidFill>
                <a:latin typeface="Calibri"/>
              </a:rPr>
              <a:t>Participante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179CC5-4E75-495B-ABB3-51F78A45132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tângulo 7"/>
          <p:cNvSpPr/>
          <p:nvPr/>
        </p:nvSpPr>
        <p:spPr>
          <a:xfrm>
            <a:off x="0" y="0"/>
            <a:ext cx="12189960" cy="929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Métodos observacionais indiretos</a:t>
            </a:r>
            <a:endParaRPr b="0" lang="en-US" sz="4000" spc="-1" strike="noStrike">
              <a:latin typeface="Arial"/>
            </a:endParaRPr>
          </a:p>
        </p:txBody>
      </p:sp>
      <p:grpSp>
        <p:nvGrpSpPr>
          <p:cNvPr id="116" name="Grupo 5"/>
          <p:cNvGrpSpPr/>
          <p:nvPr/>
        </p:nvGrpSpPr>
        <p:grpSpPr>
          <a:xfrm>
            <a:off x="334440" y="1197720"/>
            <a:ext cx="6768360" cy="5124600"/>
            <a:chOff x="334440" y="1197720"/>
            <a:chExt cx="6768360" cy="5124600"/>
          </a:xfrm>
        </p:grpSpPr>
        <p:pic>
          <p:nvPicPr>
            <p:cNvPr id="117" name="Picture 3" descr=""/>
            <p:cNvPicPr/>
            <p:nvPr/>
          </p:nvPicPr>
          <p:blipFill>
            <a:blip r:embed="rId1"/>
            <a:stretch/>
          </p:blipFill>
          <p:spPr>
            <a:xfrm>
              <a:off x="334440" y="1197720"/>
              <a:ext cx="6768360" cy="4260960"/>
            </a:xfrm>
            <a:prstGeom prst="rect">
              <a:avLst/>
            </a:prstGeom>
            <a:ln w="9525">
              <a:solidFill>
                <a:srgbClr val="000000"/>
              </a:solidFill>
              <a:miter/>
            </a:ln>
          </p:spPr>
        </p:pic>
        <p:sp>
          <p:nvSpPr>
            <p:cNvPr id="118" name="CaixaDeTexto 3"/>
            <p:cNvSpPr/>
            <p:nvPr/>
          </p:nvSpPr>
          <p:spPr>
            <a:xfrm>
              <a:off x="2206800" y="5806080"/>
              <a:ext cx="3096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800" spc="-1" strike="noStrike">
                  <a:solidFill>
                    <a:srgbClr val="002060"/>
                  </a:solidFill>
                  <a:latin typeface="Calibri"/>
                </a:rPr>
                <a:t>Traços físicos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119" name="Grupo 6"/>
          <p:cNvGrpSpPr/>
          <p:nvPr/>
        </p:nvGrpSpPr>
        <p:grpSpPr>
          <a:xfrm>
            <a:off x="7444080" y="1341720"/>
            <a:ext cx="4466880" cy="4980600"/>
            <a:chOff x="7444080" y="1341720"/>
            <a:chExt cx="4466880" cy="4980600"/>
          </a:xfrm>
        </p:grpSpPr>
        <p:pic>
          <p:nvPicPr>
            <p:cNvPr id="120" name="Picture 2" descr=""/>
            <p:cNvPicPr/>
            <p:nvPr/>
          </p:nvPicPr>
          <p:blipFill>
            <a:blip r:embed="rId2"/>
            <a:stretch/>
          </p:blipFill>
          <p:spPr>
            <a:xfrm>
              <a:off x="7444080" y="1341720"/>
              <a:ext cx="4466880" cy="4076280"/>
            </a:xfrm>
            <a:prstGeom prst="rect">
              <a:avLst/>
            </a:prstGeom>
            <a:ln w="19050">
              <a:solidFill>
                <a:srgbClr val="000000"/>
              </a:solidFill>
              <a:miter/>
            </a:ln>
          </p:spPr>
        </p:pic>
        <p:sp>
          <p:nvSpPr>
            <p:cNvPr id="121" name="CaixaDeTexto 12"/>
            <p:cNvSpPr/>
            <p:nvPr/>
          </p:nvSpPr>
          <p:spPr>
            <a:xfrm>
              <a:off x="7895520" y="5806080"/>
              <a:ext cx="35834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pt-BR" sz="2800" spc="-1" strike="noStrike">
                  <a:solidFill>
                    <a:srgbClr val="002060"/>
                  </a:solidFill>
                  <a:latin typeface="Calibri"/>
                </a:rPr>
                <a:t>Registros arquivísticos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451083-B71D-4C2B-BBF3-8C66D691A72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tângulo 9"/>
          <p:cNvSpPr/>
          <p:nvPr/>
        </p:nvSpPr>
        <p:spPr>
          <a:xfrm>
            <a:off x="0" y="0"/>
            <a:ext cx="12189960" cy="92916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ffffff"/>
                </a:solidFill>
                <a:latin typeface="Calibri"/>
              </a:rPr>
              <a:t>Conclusão</a:t>
            </a:r>
            <a:endParaRPr b="0" lang="en-US" sz="4000" spc="-1" strike="noStrike">
              <a:latin typeface="Arial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659830322"/>
              </p:ext>
            </p:extLst>
          </p:nvPr>
        </p:nvGraphicFramePr>
        <p:xfrm>
          <a:off x="190440" y="1053360"/>
          <a:ext cx="11809080" cy="561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321D77-52DE-4322-B635-B21BF100AD1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9"/>
          <p:cNvSpPr/>
          <p:nvPr/>
        </p:nvSpPr>
        <p:spPr>
          <a:xfrm>
            <a:off x="0" y="0"/>
            <a:ext cx="204840" cy="410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1"/>
          <p:cNvSpPr/>
          <p:nvPr/>
        </p:nvSpPr>
        <p:spPr>
          <a:xfrm>
            <a:off x="0" y="2643840"/>
            <a:ext cx="1218960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8000" spc="-1" strike="noStrike">
                <a:solidFill>
                  <a:srgbClr val="002060"/>
                </a:solidFill>
                <a:latin typeface="Calibri"/>
              </a:rPr>
              <a:t>Introdução à Psicologia</a:t>
            </a:r>
            <a:endParaRPr b="0" lang="en-US" sz="8000" spc="-1" strike="noStrike">
              <a:latin typeface="Arial"/>
            </a:endParaRPr>
          </a:p>
        </p:txBody>
      </p:sp>
      <p:sp>
        <p:nvSpPr>
          <p:cNvPr id="125" name="Elipse 5"/>
          <p:cNvSpPr/>
          <p:nvPr/>
        </p:nvSpPr>
        <p:spPr>
          <a:xfrm>
            <a:off x="11142720" y="6359400"/>
            <a:ext cx="570600" cy="42804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ítulo 1"/>
          <p:cNvSpPr/>
          <p:nvPr/>
        </p:nvSpPr>
        <p:spPr>
          <a:xfrm>
            <a:off x="762840" y="4358520"/>
            <a:ext cx="1076076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520" rIns="101520" tIns="50760" bIns="50760" anchor="ctr">
            <a:norm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6000" spc="-1" strike="noStrike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b="1" lang="pt-BR" sz="60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27" name="Título 1"/>
          <p:cNvSpPr/>
          <p:nvPr/>
        </p:nvSpPr>
        <p:spPr>
          <a:xfrm>
            <a:off x="737280" y="5429880"/>
            <a:ext cx="10760760" cy="14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37197</TotalTime>
  <Application>LibreOffice/7.3.5.2$Windows_X86_64 LibreOffice_project/184fe81b8c8c30d8b5082578aee2fed2ea847c01</Application>
  <AppVersion>15.0000</AppVersion>
  <Words>99</Words>
  <Paragraphs>46</Paragraphs>
  <Company>Hewlett-Packard Company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2016-11-14T13:56:39Z</dcterms:created>
  <dc:creator>PRAXIS4</dc:creator>
  <dc:description/>
  <dc:language>en-US</dc:language>
  <cp:lastModifiedBy/>
  <dcterms:modified xsi:type="dcterms:W3CDTF">2024-03-19T13:14:31Z</dcterms:modified>
  <cp:revision>656</cp:revision>
  <dc:subject/>
  <dc:title>Christensen and Wright (2010)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Personalizar</vt:lpwstr>
  </property>
  <property fmtid="{D5CDD505-2E9C-101B-9397-08002B2CF9AE}" pid="4" name="Slides">
    <vt:i4>7</vt:i4>
  </property>
</Properties>
</file>