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2" r:id="rId2"/>
    <p:sldId id="648" r:id="rId3"/>
    <p:sldId id="656" r:id="rId4"/>
    <p:sldId id="658" r:id="rId5"/>
    <p:sldId id="657" r:id="rId6"/>
    <p:sldId id="659" r:id="rId7"/>
    <p:sldId id="655" r:id="rId8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091" autoAdjust="0"/>
  </p:normalViewPr>
  <p:slideViewPr>
    <p:cSldViewPr>
      <p:cViewPr varScale="1">
        <p:scale>
          <a:sx n="61" d="100"/>
          <a:sy n="61" d="100"/>
        </p:scale>
        <p:origin x="-1230" y="-9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49324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23/06/2024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17070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008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23/06/2024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478582" y="4358520"/>
            <a:ext cx="11045378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019 | </a:t>
            </a:r>
            <a:r>
              <a:rPr lang="pt-BR" sz="6000" b="1" spc="-1" dirty="0" smtClean="0">
                <a:solidFill>
                  <a:srgbClr val="000000"/>
                </a:solidFill>
                <a:latin typeface="Calibri"/>
              </a:rPr>
              <a:t>Pesquisas de levantamento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500" b="1" strike="noStrike" spc="-1" dirty="0" smtClean="0">
                <a:solidFill>
                  <a:srgbClr val="000000"/>
                </a:solidFill>
                <a:latin typeface="Calibri"/>
              </a:rPr>
              <a:t>Marcos Lima</a:t>
            </a:r>
            <a:endParaRPr lang="pt-BR" sz="35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Pesquisas</a:t>
            </a:r>
            <a:r>
              <a:rPr lang="en-US" sz="4000" dirty="0" smtClean="0"/>
              <a:t> de </a:t>
            </a:r>
            <a:r>
              <a:rPr lang="en-US" sz="4000" dirty="0" err="1" smtClean="0"/>
              <a:t>levantamento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 lnSpcReduction="10000"/>
          </a:bodyPr>
          <a:lstStyle/>
          <a:p>
            <a:r>
              <a:rPr lang="pt-BR" i="1" dirty="0" err="1" smtClean="0"/>
              <a:t>Survey</a:t>
            </a:r>
            <a:r>
              <a:rPr lang="pt-BR" i="1" dirty="0" smtClean="0"/>
              <a:t> research</a:t>
            </a:r>
          </a:p>
          <a:p>
            <a:r>
              <a:rPr lang="pt-BR" dirty="0" smtClean="0"/>
              <a:t>Aplicação de um conjunto de questões para obter dados de um grupo de pessoas</a:t>
            </a:r>
          </a:p>
          <a:p>
            <a:r>
              <a:rPr lang="pt-BR" dirty="0" smtClean="0"/>
              <a:t>Objetivam avaliar pensamentos, opiniões, sentimentos e atitudes</a:t>
            </a:r>
          </a:p>
          <a:p>
            <a:r>
              <a:rPr lang="pt-BR" dirty="0" smtClean="0"/>
              <a:t>Aplicações</a:t>
            </a:r>
          </a:p>
          <a:p>
            <a:pPr lvl="1"/>
            <a:r>
              <a:rPr lang="pt-BR" dirty="0" smtClean="0"/>
              <a:t>Censo demográfico</a:t>
            </a:r>
          </a:p>
          <a:p>
            <a:pPr lvl="1"/>
            <a:r>
              <a:rPr lang="pt-BR" dirty="0" smtClean="0"/>
              <a:t>Pesquisas de intenção de voto</a:t>
            </a:r>
          </a:p>
          <a:p>
            <a:pPr lvl="1"/>
            <a:r>
              <a:rPr lang="pt-BR" dirty="0" smtClean="0"/>
              <a:t>Hábitos comportamentais relacionados à saúde</a:t>
            </a:r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Métodos</a:t>
            </a:r>
            <a:r>
              <a:rPr lang="en-US" sz="4000" dirty="0" smtClean="0"/>
              <a:t> de </a:t>
            </a:r>
            <a:r>
              <a:rPr lang="en-US" sz="4000" dirty="0" err="1" smtClean="0"/>
              <a:t>obtenção</a:t>
            </a:r>
            <a:r>
              <a:rPr lang="en-US" sz="4000" dirty="0" smtClean="0"/>
              <a:t> de dados</a:t>
            </a:r>
            <a:endParaRPr lang="en-US" sz="4000" dirty="0"/>
          </a:p>
        </p:txBody>
      </p:sp>
      <p:pic>
        <p:nvPicPr>
          <p:cNvPr id="1026" name="Picture 2" descr="C:\Users\limap\OneDrive\Área de Trabalho\google forms.png"/>
          <p:cNvPicPr>
            <a:picLocks noChangeAspect="1" noChangeArrowheads="1"/>
          </p:cNvPicPr>
          <p:nvPr/>
        </p:nvPicPr>
        <p:blipFill>
          <a:blip r:embed="rId3" cstate="print"/>
          <a:srcRect l="30240" r="29441"/>
          <a:stretch>
            <a:fillRect/>
          </a:stretch>
        </p:blipFill>
        <p:spPr bwMode="auto">
          <a:xfrm>
            <a:off x="8759501" y="1845618"/>
            <a:ext cx="3067537" cy="4260528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5154" y="1269554"/>
            <a:ext cx="1999692" cy="266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 descr="C:\Users\limap\OneDrive\Área de Trabalho\face to face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1030" y="949678"/>
            <a:ext cx="3816424" cy="3056180"/>
          </a:xfrm>
          <a:prstGeom prst="rect">
            <a:avLst/>
          </a:prstGeom>
          <a:noFill/>
        </p:spPr>
      </p:pic>
      <p:pic>
        <p:nvPicPr>
          <p:cNvPr id="1032" name="Picture 8" descr="C:\Users\limap\OneDrive\Área de Trabalho\cellph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566" y="4271651"/>
            <a:ext cx="3085066" cy="2470511"/>
          </a:xfrm>
          <a:prstGeom prst="rect">
            <a:avLst/>
          </a:prstGeom>
          <a:noFill/>
        </p:spPr>
      </p:pic>
      <p:pic>
        <p:nvPicPr>
          <p:cNvPr id="1033" name="Picture 9" descr="C:\Users\limap\OneDrive\Área de Trabalho\youtub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55046" y="4139201"/>
            <a:ext cx="3475087" cy="26029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Desenhos</a:t>
            </a:r>
            <a:r>
              <a:rPr lang="en-US" sz="4000" dirty="0" smtClean="0"/>
              <a:t> de </a:t>
            </a:r>
            <a:r>
              <a:rPr lang="en-US" sz="4000" dirty="0" err="1" smtClean="0"/>
              <a:t>pesquisa</a:t>
            </a:r>
            <a:r>
              <a:rPr lang="en-US" sz="4000" dirty="0" smtClean="0"/>
              <a:t> de </a:t>
            </a:r>
            <a:r>
              <a:rPr lang="en-US" sz="4000" dirty="0" err="1" smtClean="0"/>
              <a:t>levantamento</a:t>
            </a:r>
            <a:endParaRPr lang="en-US" sz="4000" dirty="0"/>
          </a:p>
        </p:txBody>
      </p:sp>
      <p:pic>
        <p:nvPicPr>
          <p:cNvPr id="2050" name="Picture 2" descr="C:\Users\limap\OneDrive\Documentos\Psychology\10. Psicometria Online Academy\Blog\Textos do blog\Editado\16. Pesquisa experimental e correlacional\tipos-de-delineamento-correlacion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989634"/>
            <a:ext cx="11974513" cy="3797300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1845618"/>
            <a:ext cx="4006974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4078982" y="1845618"/>
            <a:ext cx="4006974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8183438" y="1845618"/>
            <a:ext cx="4006974" cy="3960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Questões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pesquisas</a:t>
            </a:r>
            <a:r>
              <a:rPr lang="en-US" sz="4000" dirty="0" smtClean="0"/>
              <a:t> de </a:t>
            </a:r>
            <a:r>
              <a:rPr lang="en-US" sz="4000" dirty="0" err="1" smtClean="0"/>
              <a:t>levantamento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Representatividade da amostra</a:t>
            </a:r>
          </a:p>
          <a:p>
            <a:pPr lvl="1"/>
            <a:r>
              <a:rPr lang="pt-BR" dirty="0" smtClean="0"/>
              <a:t>Amostragem aleatória</a:t>
            </a:r>
          </a:p>
          <a:p>
            <a:pPr lvl="1"/>
            <a:r>
              <a:rPr lang="pt-BR" dirty="0" smtClean="0"/>
              <a:t>Vieses de seleção e de taxa de resposta</a:t>
            </a:r>
          </a:p>
        </p:txBody>
      </p:sp>
      <p:pic>
        <p:nvPicPr>
          <p:cNvPr id="9" name="Picture 2" descr="C:\Users\limap\OneDrive\Área de Trabalho\Python para Psicólogos\videos-aleatorios\randomAssign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8794" y="3069754"/>
            <a:ext cx="10600244" cy="3714776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7452528" y="7213158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Fonte: https://www.statology.org/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51670" y="3284068"/>
            <a:ext cx="2286016" cy="3357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3452000" y="3284068"/>
            <a:ext cx="1428760" cy="3357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095074" y="3284068"/>
            <a:ext cx="1428760" cy="3357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6523834" y="3927010"/>
            <a:ext cx="1428760" cy="15001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7952594" y="3284068"/>
            <a:ext cx="3500462" cy="2143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7738280" y="5427208"/>
            <a:ext cx="3714776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:\Users\limap\OneDrive\Documentos\Psychology\8. YouTube\Thumbnails\aleatório 01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422" y="1125538"/>
            <a:ext cx="3800127" cy="19321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 smtClean="0"/>
              <a:t>Questões</a:t>
            </a:r>
            <a:r>
              <a:rPr lang="en-US" sz="4000" dirty="0" smtClean="0"/>
              <a:t> </a:t>
            </a:r>
            <a:r>
              <a:rPr lang="en-US" sz="4000" dirty="0" err="1" smtClean="0"/>
              <a:t>importantes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pesquisas</a:t>
            </a:r>
            <a:r>
              <a:rPr lang="en-US" sz="4000" dirty="0" smtClean="0"/>
              <a:t> de </a:t>
            </a:r>
            <a:r>
              <a:rPr lang="en-US" sz="4000" dirty="0" err="1" smtClean="0"/>
              <a:t>levantamento</a:t>
            </a:r>
            <a:endParaRPr lang="en-US" sz="40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170568"/>
            <a:ext cx="11102308" cy="5187256"/>
          </a:xfrm>
        </p:spPr>
        <p:txBody>
          <a:bodyPr>
            <a:normAutofit/>
          </a:bodyPr>
          <a:lstStyle/>
          <a:p>
            <a:r>
              <a:rPr lang="pt-BR" dirty="0" smtClean="0"/>
              <a:t>Qualidade dos instrumentos de coleta de dados</a:t>
            </a:r>
          </a:p>
          <a:p>
            <a:pPr lvl="1"/>
            <a:r>
              <a:rPr lang="pt-BR" dirty="0" smtClean="0"/>
              <a:t>Clareza das </a:t>
            </a:r>
            <a:r>
              <a:rPr lang="pt-BR" dirty="0" smtClean="0"/>
              <a:t>instruções, ordem das questões</a:t>
            </a:r>
            <a:endParaRPr lang="pt-BR" dirty="0" smtClean="0"/>
          </a:p>
          <a:p>
            <a:pPr lvl="1"/>
            <a:r>
              <a:rPr lang="pt-BR" dirty="0" smtClean="0"/>
              <a:t>Itens: não contêm duplas asserções, não induzem resposta, usam vocabulário claro e adequado ao público-alvo</a:t>
            </a:r>
          </a:p>
          <a:p>
            <a:pPr lvl="1"/>
            <a:r>
              <a:rPr lang="pt-BR" dirty="0" smtClean="0"/>
              <a:t>Validade e fidedignidade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 rotWithShape="1">
          <a:blip r:embed="rId2" cstate="print"/>
          <a:srcRect b="9776"/>
          <a:stretch/>
        </p:blipFill>
        <p:spPr>
          <a:xfrm>
            <a:off x="910630" y="4005858"/>
            <a:ext cx="6492323" cy="2556056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83438" y="4293890"/>
            <a:ext cx="3120773" cy="206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41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0" y="2643840"/>
            <a:ext cx="12189960" cy="142848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Introdução à Psicologia</a:t>
            </a:r>
            <a:endParaRPr kumimoji="0" lang="pt-BR" sz="80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ítulo 1"/>
          <p:cNvSpPr/>
          <p:nvPr/>
        </p:nvSpPr>
        <p:spPr>
          <a:xfrm>
            <a:off x="762840" y="435852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</a:rPr>
              <a:t>Até o próximo vídeo! </a:t>
            </a:r>
            <a:r>
              <a:rPr lang="pt-BR" sz="6000" b="1" strike="noStrike" spc="-1" dirty="0" smtClean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</a:t>
            </a:r>
            <a:endParaRPr lang="pt-BR" sz="6000" b="0" strike="noStrike" spc="-1" dirty="0">
              <a:latin typeface="Arial"/>
            </a:endParaRPr>
          </a:p>
        </p:txBody>
      </p:sp>
      <p:sp>
        <p:nvSpPr>
          <p:cNvPr id="17" name="Título 1"/>
          <p:cNvSpPr/>
          <p:nvPr/>
        </p:nvSpPr>
        <p:spPr>
          <a:xfrm>
            <a:off x="737280" y="5429880"/>
            <a:ext cx="10761120" cy="142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1520" tIns="50760" rIns="101520" bIns="50760" anchor="ctr">
            <a:norm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pt-BR" sz="3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284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37957</TotalTime>
  <Words>144</Words>
  <Application>Microsoft Office PowerPoint</Application>
  <PresentationFormat>Personalizar</PresentationFormat>
  <Paragraphs>33</Paragraphs>
  <Slides>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715</cp:revision>
  <dcterms:created xsi:type="dcterms:W3CDTF">2016-11-14T13:56:39Z</dcterms:created>
  <dcterms:modified xsi:type="dcterms:W3CDTF">2024-06-23T20:45:59Z</dcterms:modified>
</cp:coreProperties>
</file>