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662" r:id="rId3"/>
    <p:sldId id="667" r:id="rId4"/>
    <p:sldId id="666" r:id="rId5"/>
    <p:sldId id="660" r:id="rId6"/>
    <p:sldId id="655" r:id="rId7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88182" autoAdjust="0"/>
  </p:normalViewPr>
  <p:slideViewPr>
    <p:cSldViewPr>
      <p:cViewPr>
        <p:scale>
          <a:sx n="66" d="100"/>
          <a:sy n="66" d="100"/>
        </p:scale>
        <p:origin x="-468" y="-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11/08/2024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11/08/2024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0086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11/08/2024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1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023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| </a:t>
            </a:r>
            <a:r>
              <a:rPr lang="pt-BR" sz="6000" b="1" spc="-1" dirty="0" smtClean="0">
                <a:solidFill>
                  <a:srgbClr val="000000"/>
                </a:solidFill>
                <a:latin typeface="Calibri"/>
              </a:rPr>
              <a:t>Ética na pesquisa em psicologia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Introdução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4954" y="1053530"/>
            <a:ext cx="2552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8702" y="1205354"/>
            <a:ext cx="3672408" cy="27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7570" y="4221882"/>
            <a:ext cx="429558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87352" y="4221882"/>
            <a:ext cx="443239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Questões</a:t>
            </a:r>
            <a:r>
              <a:rPr lang="en-US" sz="4000" dirty="0" smtClean="0"/>
              <a:t> </a:t>
            </a:r>
            <a:r>
              <a:rPr lang="en-US" sz="4000" dirty="0" err="1" smtClean="0"/>
              <a:t>éticas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Termo de consentimento livre e esclarecido</a:t>
            </a:r>
          </a:p>
          <a:p>
            <a:r>
              <a:rPr lang="pt-BR" dirty="0" smtClean="0"/>
              <a:t>Privacidade</a:t>
            </a:r>
          </a:p>
          <a:p>
            <a:r>
              <a:rPr lang="pt-BR" dirty="0" smtClean="0"/>
              <a:t>Confidencialidade</a:t>
            </a:r>
          </a:p>
          <a:p>
            <a:pPr lvl="1"/>
            <a:r>
              <a:rPr lang="pt-BR" dirty="0" smtClean="0"/>
              <a:t>Pesquisas </a:t>
            </a:r>
            <a:r>
              <a:rPr lang="pt-BR" i="1" dirty="0" smtClean="0"/>
              <a:t>on-line</a:t>
            </a:r>
            <a:endParaRPr lang="pt-BR" dirty="0" smtClean="0"/>
          </a:p>
          <a:p>
            <a:pPr lvl="1"/>
            <a:r>
              <a:rPr lang="pt-BR" dirty="0" smtClean="0"/>
              <a:t>Autorização de registro de imagem</a:t>
            </a:r>
          </a:p>
          <a:p>
            <a:r>
              <a:rPr lang="pt-BR" dirty="0" smtClean="0"/>
              <a:t>Engano de participantes</a:t>
            </a:r>
          </a:p>
          <a:p>
            <a:r>
              <a:rPr lang="pt-BR" dirty="0" smtClean="0"/>
              <a:t>Pesquisas com animais</a:t>
            </a:r>
          </a:p>
          <a:p>
            <a:r>
              <a:rPr lang="pt-BR" dirty="0" smtClean="0"/>
              <a:t>Avaliação de riscos e </a:t>
            </a:r>
            <a:r>
              <a:rPr lang="pt-BR" dirty="0" smtClean="0"/>
              <a:t>benefícios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0081" y="2237606"/>
            <a:ext cx="4323757" cy="3136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50" y="1332731"/>
            <a:ext cx="11840675" cy="5193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tângulo 13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Aprovação</a:t>
            </a:r>
            <a:r>
              <a:rPr lang="en-US" sz="4000" dirty="0" smtClean="0"/>
              <a:t> </a:t>
            </a:r>
            <a:r>
              <a:rPr lang="en-US" sz="4000" dirty="0" err="1" smtClean="0"/>
              <a:t>ética</a:t>
            </a:r>
            <a:r>
              <a:rPr lang="en-US" sz="4000" dirty="0" smtClean="0"/>
              <a:t> de </a:t>
            </a:r>
            <a:r>
              <a:rPr lang="en-US" sz="4000" dirty="0" err="1" smtClean="0"/>
              <a:t>pesquisas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514047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ipse 5"/>
          <p:cNvSpPr/>
          <p:nvPr/>
        </p:nvSpPr>
        <p:spPr>
          <a:xfrm>
            <a:off x="11142720" y="638577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  <p:sp>
        <p:nvSpPr>
          <p:cNvPr id="11" name="PlaceHolder 1"/>
          <p:cNvSpPr txBox="1">
            <a:spLocks/>
          </p:cNvSpPr>
          <p:nvPr/>
        </p:nvSpPr>
        <p:spPr>
          <a:xfrm>
            <a:off x="0" y="1281234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1" u="none" strike="noStrike" kern="1200" cap="none" spc="-1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Veja também</a:t>
            </a:r>
            <a:endParaRPr kumimoji="0" lang="pt-BR" sz="8000" b="0" i="1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2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736463" y="6357824"/>
            <a:ext cx="2844430" cy="365210"/>
          </a:xfrm>
        </p:spPr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9" name="Picture 2" descr="C:\Users\limap\OneDrive\Documentos\Psychology\8. YouTube\Thumbnails\aleatório 0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2998" y="3790042"/>
            <a:ext cx="3686059" cy="1872000"/>
          </a:xfrm>
          <a:prstGeom prst="rect">
            <a:avLst/>
          </a:prstGeom>
          <a:noFill/>
        </p:spPr>
      </p:pic>
      <p:pic>
        <p:nvPicPr>
          <p:cNvPr id="4098" name="Picture 2" descr="C:\Users\limap\OneDrive\Documentos\Psychology\8. YouTube\Thumbnails\psychopy 02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1988" y="3718082"/>
            <a:ext cx="3650970" cy="1871952"/>
          </a:xfrm>
          <a:prstGeom prst="rect">
            <a:avLst/>
          </a:prstGeom>
          <a:noFill/>
        </p:spPr>
      </p:pic>
      <p:pic>
        <p:nvPicPr>
          <p:cNvPr id="4100" name="Picture 4" descr="C:\Users\limap\OneDrive\Documentos\Psychology\8. YouTube\Thumbnails\disseminação 00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85162" y="3789834"/>
            <a:ext cx="3642692" cy="18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38293</TotalTime>
  <Words>66</Words>
  <Application>Microsoft Office PowerPoint</Application>
  <PresentationFormat>Personalizar</PresentationFormat>
  <Paragraphs>27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746</cp:revision>
  <dcterms:created xsi:type="dcterms:W3CDTF">2016-11-14T13:56:39Z</dcterms:created>
  <dcterms:modified xsi:type="dcterms:W3CDTF">2024-08-11T23:12:29Z</dcterms:modified>
</cp:coreProperties>
</file>