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2" r:id="rId2"/>
    <p:sldId id="767" r:id="rId3"/>
    <p:sldId id="774" r:id="rId4"/>
    <p:sldId id="760" r:id="rId5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182" autoAdjust="0"/>
  </p:normalViewPr>
  <p:slideViewPr>
    <p:cSldViewPr>
      <p:cViewPr varScale="1">
        <p:scale>
          <a:sx n="58" d="100"/>
          <a:sy n="58" d="100"/>
        </p:scale>
        <p:origin x="1530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17/01/2025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7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8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17/01/2025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028 | Estruturas subcorticais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Personagem do dia</a:t>
            </a:r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79469-43D4-4BCB-B02E-1DFDD5B99720}"/>
              </a:ext>
            </a:extLst>
          </p:cNvPr>
          <p:cNvGrpSpPr/>
          <p:nvPr/>
        </p:nvGrpSpPr>
        <p:grpSpPr>
          <a:xfrm>
            <a:off x="7607374" y="1275936"/>
            <a:ext cx="4320480" cy="4962170"/>
            <a:chOff x="7607374" y="1275936"/>
            <a:chExt cx="4320480" cy="49621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3C80E4-487C-4C9F-8139-F4398C85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3438" y="1275936"/>
              <a:ext cx="3110317" cy="3882050"/>
            </a:xfrm>
            <a:prstGeom prst="rect">
              <a:avLst/>
            </a:prstGeom>
          </p:spPr>
        </p:pic>
        <p:sp>
          <p:nvSpPr>
            <p:cNvPr id="10" name="CaixaDeTexto 28">
              <a:extLst>
                <a:ext uri="{FF2B5EF4-FFF2-40B4-BE49-F238E27FC236}">
                  <a16:creationId xmlns:a16="http://schemas.microsoft.com/office/drawing/2014/main" id="{BBFB5B8D-D15A-4042-9ABD-9A00D6068772}"/>
                </a:ext>
              </a:extLst>
            </p:cNvPr>
            <p:cNvSpPr txBox="1"/>
            <p:nvPr/>
          </p:nvSpPr>
          <p:spPr>
            <a:xfrm>
              <a:off x="7607374" y="5222443"/>
              <a:ext cx="43204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i="1" dirty="0">
                  <a:solidFill>
                    <a:srgbClr val="002060"/>
                  </a:solidFill>
                </a:rPr>
                <a:t>Paul MacLean</a:t>
              </a:r>
            </a:p>
            <a:p>
              <a:pPr algn="ctr"/>
              <a:r>
                <a:rPr lang="pt-BR" sz="3000" b="1" i="1" dirty="0">
                  <a:solidFill>
                    <a:srgbClr val="002060"/>
                  </a:solidFill>
                </a:rPr>
                <a:t>(1913–2007)</a:t>
              </a:r>
            </a:p>
          </p:txBody>
        </p:sp>
      </p:grp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B645006-1243-4C4E-8AF9-B527E64A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1170568"/>
            <a:ext cx="7141868" cy="5187256"/>
          </a:xfrm>
        </p:spPr>
        <p:txBody>
          <a:bodyPr>
            <a:normAutofit/>
          </a:bodyPr>
          <a:lstStyle/>
          <a:p>
            <a:r>
              <a:rPr lang="pt-BR" dirty="0"/>
              <a:t>Teoria do cérebro trino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6734D9-49AA-46ED-946C-67D74C1C78FA}"/>
              </a:ext>
            </a:extLst>
          </p:cNvPr>
          <p:cNvGrpSpPr/>
          <p:nvPr/>
        </p:nvGrpSpPr>
        <p:grpSpPr>
          <a:xfrm>
            <a:off x="465506" y="2122164"/>
            <a:ext cx="7314425" cy="4547990"/>
            <a:chOff x="465506" y="2122164"/>
            <a:chExt cx="7314425" cy="454799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FDA3540-AEE9-4FE9-BFF8-2C4A2E0F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622" y="2122164"/>
              <a:ext cx="6941309" cy="35668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355B9B-B701-4178-BB27-6099677A2248}"/>
                </a:ext>
              </a:extLst>
            </p:cNvPr>
            <p:cNvSpPr txBox="1"/>
            <p:nvPr/>
          </p:nvSpPr>
          <p:spPr>
            <a:xfrm>
              <a:off x="465506" y="5962268"/>
              <a:ext cx="7141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Fonte: https://novaescolademarketing.com.br/o-cerebro-trino-reptiliano-limbico-e-neocortex/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7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O córtex e além</a:t>
            </a:r>
            <a:endParaRPr lang="pt-BR" dirty="0"/>
          </a:p>
        </p:txBody>
      </p:sp>
      <p:pic>
        <p:nvPicPr>
          <p:cNvPr id="7" name="Imagem 2" descr="Diagrama&#10;&#10;Descrição gerada automaticamente">
            <a:extLst>
              <a:ext uri="{FF2B5EF4-FFF2-40B4-BE49-F238E27FC236}">
                <a16:creationId xmlns:a16="http://schemas.microsoft.com/office/drawing/2014/main" id="{416F4C77-F100-4A7C-94D0-755B24B9A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381"/>
          <a:stretch/>
        </p:blipFill>
        <p:spPr>
          <a:xfrm>
            <a:off x="1610310" y="1007452"/>
            <a:ext cx="8914052" cy="57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564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39398</TotalTime>
  <Words>52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783</cp:revision>
  <dcterms:created xsi:type="dcterms:W3CDTF">2016-11-14T13:56:39Z</dcterms:created>
  <dcterms:modified xsi:type="dcterms:W3CDTF">2025-01-17T16:10:19Z</dcterms:modified>
</cp:coreProperties>
</file>