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2" r:id="rId2"/>
    <p:sldId id="767" r:id="rId3"/>
    <p:sldId id="768" r:id="rId4"/>
    <p:sldId id="769" r:id="rId5"/>
    <p:sldId id="760" r:id="rId6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4182" autoAdjust="0"/>
  </p:normalViewPr>
  <p:slideViewPr>
    <p:cSldViewPr>
      <p:cViewPr varScale="1">
        <p:scale>
          <a:sx n="58" d="100"/>
          <a:sy n="58" d="100"/>
        </p:scale>
        <p:origin x="432" y="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06FA0-6A33-4555-B5DE-91EBF0F588F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38009AC4-5D3B-45C5-9D00-EF9CAD6D90BF}">
      <dgm:prSet phldrT="[Text]"/>
      <dgm:spPr/>
      <dgm:t>
        <a:bodyPr/>
        <a:lstStyle/>
        <a:p>
          <a:r>
            <a:rPr lang="pt-BR" dirty="0"/>
            <a:t>Periférico</a:t>
          </a:r>
        </a:p>
      </dgm:t>
    </dgm:pt>
    <dgm:pt modelId="{531DD24B-311D-4399-84FB-E0A2D238B029}" type="parTrans" cxnId="{60986FB0-09FC-4B0A-BFA4-4B01CCF1E44E}">
      <dgm:prSet/>
      <dgm:spPr/>
      <dgm:t>
        <a:bodyPr/>
        <a:lstStyle/>
        <a:p>
          <a:endParaRPr lang="pt-BR"/>
        </a:p>
      </dgm:t>
    </dgm:pt>
    <dgm:pt modelId="{EC94AA46-A220-4DB9-AA29-699D0E4478F0}" type="sibTrans" cxnId="{60986FB0-09FC-4B0A-BFA4-4B01CCF1E44E}">
      <dgm:prSet/>
      <dgm:spPr/>
      <dgm:t>
        <a:bodyPr/>
        <a:lstStyle/>
        <a:p>
          <a:endParaRPr lang="pt-BR"/>
        </a:p>
      </dgm:t>
    </dgm:pt>
    <dgm:pt modelId="{FF142183-60B7-4756-B1FE-C16292265AF2}">
      <dgm:prSet phldrT="[Text]"/>
      <dgm:spPr/>
      <dgm:t>
        <a:bodyPr/>
        <a:lstStyle/>
        <a:p>
          <a:r>
            <a:rPr lang="pt-BR" dirty="0"/>
            <a:t>Somático</a:t>
          </a:r>
        </a:p>
      </dgm:t>
    </dgm:pt>
    <dgm:pt modelId="{179D1720-4BFD-4CFB-BD46-3BE4F8D30063}" type="parTrans" cxnId="{AE0CC199-3639-45B4-9F86-98F54AFD37BD}">
      <dgm:prSet/>
      <dgm:spPr/>
      <dgm:t>
        <a:bodyPr/>
        <a:lstStyle/>
        <a:p>
          <a:endParaRPr lang="pt-BR"/>
        </a:p>
      </dgm:t>
    </dgm:pt>
    <dgm:pt modelId="{59F12343-2E3E-4F58-B5E0-6E11E8AB90E4}" type="sibTrans" cxnId="{AE0CC199-3639-45B4-9F86-98F54AFD37BD}">
      <dgm:prSet/>
      <dgm:spPr/>
      <dgm:t>
        <a:bodyPr/>
        <a:lstStyle/>
        <a:p>
          <a:endParaRPr lang="pt-BR"/>
        </a:p>
      </dgm:t>
    </dgm:pt>
    <dgm:pt modelId="{6F7570F3-00E6-4A5D-AAD1-F3EA79FEDBA3}">
      <dgm:prSet phldrT="[Text]"/>
      <dgm:spPr/>
      <dgm:t>
        <a:bodyPr/>
        <a:lstStyle/>
        <a:p>
          <a:r>
            <a:rPr lang="pt-BR" dirty="0"/>
            <a:t>Autônomo</a:t>
          </a:r>
        </a:p>
      </dgm:t>
    </dgm:pt>
    <dgm:pt modelId="{7F6CEACF-AF72-498D-A1AC-6FF3A1CB87FE}" type="parTrans" cxnId="{BE7634F4-FFDF-4EC9-95C3-7F4B5E6036CE}">
      <dgm:prSet/>
      <dgm:spPr/>
      <dgm:t>
        <a:bodyPr/>
        <a:lstStyle/>
        <a:p>
          <a:endParaRPr lang="pt-BR"/>
        </a:p>
      </dgm:t>
    </dgm:pt>
    <dgm:pt modelId="{2367AE4C-F65F-4164-9A38-3F422C603F69}" type="sibTrans" cxnId="{BE7634F4-FFDF-4EC9-95C3-7F4B5E6036CE}">
      <dgm:prSet/>
      <dgm:spPr/>
      <dgm:t>
        <a:bodyPr/>
        <a:lstStyle/>
        <a:p>
          <a:endParaRPr lang="pt-BR"/>
        </a:p>
      </dgm:t>
    </dgm:pt>
    <dgm:pt modelId="{CC649630-0A53-49AC-B077-58C933DDF601}">
      <dgm:prSet phldrT="[Text]"/>
      <dgm:spPr/>
      <dgm:t>
        <a:bodyPr/>
        <a:lstStyle/>
        <a:p>
          <a:r>
            <a:rPr lang="pt-BR" dirty="0"/>
            <a:t>Central</a:t>
          </a:r>
        </a:p>
      </dgm:t>
    </dgm:pt>
    <dgm:pt modelId="{8A6BC904-2E20-4D87-859B-4AC98786D195}" type="parTrans" cxnId="{83D8EB0A-BE68-4027-86FC-ECEF9CBBAC01}">
      <dgm:prSet/>
      <dgm:spPr/>
      <dgm:t>
        <a:bodyPr/>
        <a:lstStyle/>
        <a:p>
          <a:endParaRPr lang="pt-BR"/>
        </a:p>
      </dgm:t>
    </dgm:pt>
    <dgm:pt modelId="{BFAA3906-6A28-4A2D-9D6B-527F1CD03DC0}" type="sibTrans" cxnId="{83D8EB0A-BE68-4027-86FC-ECEF9CBBAC01}">
      <dgm:prSet/>
      <dgm:spPr/>
      <dgm:t>
        <a:bodyPr/>
        <a:lstStyle/>
        <a:p>
          <a:endParaRPr lang="pt-BR"/>
        </a:p>
      </dgm:t>
    </dgm:pt>
    <dgm:pt modelId="{C8A23F13-4CD6-47D2-BD08-F6063E243EE5}">
      <dgm:prSet phldrT="[Text]"/>
      <dgm:spPr/>
      <dgm:t>
        <a:bodyPr/>
        <a:lstStyle/>
        <a:p>
          <a:r>
            <a:rPr lang="pt-BR" dirty="0"/>
            <a:t>Cérebro</a:t>
          </a:r>
        </a:p>
      </dgm:t>
    </dgm:pt>
    <dgm:pt modelId="{DD5A1570-8DD1-409B-8FDC-21AB7E806F8F}" type="parTrans" cxnId="{CAAC4FC6-79D1-437B-BB7B-36C67F84A8FD}">
      <dgm:prSet/>
      <dgm:spPr/>
      <dgm:t>
        <a:bodyPr/>
        <a:lstStyle/>
        <a:p>
          <a:endParaRPr lang="pt-BR"/>
        </a:p>
      </dgm:t>
    </dgm:pt>
    <dgm:pt modelId="{B6CF7AD6-9D6E-41BA-AE90-991C985C1A34}" type="sibTrans" cxnId="{CAAC4FC6-79D1-437B-BB7B-36C67F84A8FD}">
      <dgm:prSet/>
      <dgm:spPr/>
      <dgm:t>
        <a:bodyPr/>
        <a:lstStyle/>
        <a:p>
          <a:endParaRPr lang="pt-BR"/>
        </a:p>
      </dgm:t>
    </dgm:pt>
    <dgm:pt modelId="{BBB53450-7315-44DB-A72A-0E1DF3F7EDE6}">
      <dgm:prSet phldrT="[Text]"/>
      <dgm:spPr/>
      <dgm:t>
        <a:bodyPr/>
        <a:lstStyle/>
        <a:p>
          <a:r>
            <a:rPr lang="pt-BR" dirty="0"/>
            <a:t>Medula espinal</a:t>
          </a:r>
        </a:p>
      </dgm:t>
    </dgm:pt>
    <dgm:pt modelId="{86B59907-9AC2-483C-AB08-FEDEEE786261}" type="parTrans" cxnId="{5B6886AA-3F8D-448D-BF42-33968DEFE690}">
      <dgm:prSet/>
      <dgm:spPr/>
      <dgm:t>
        <a:bodyPr/>
        <a:lstStyle/>
        <a:p>
          <a:endParaRPr lang="pt-BR"/>
        </a:p>
      </dgm:t>
    </dgm:pt>
    <dgm:pt modelId="{A3DA17F9-DFB6-464D-A8DE-17729EC00AD6}" type="sibTrans" cxnId="{5B6886AA-3F8D-448D-BF42-33968DEFE690}">
      <dgm:prSet/>
      <dgm:spPr/>
      <dgm:t>
        <a:bodyPr/>
        <a:lstStyle/>
        <a:p>
          <a:endParaRPr lang="pt-BR"/>
        </a:p>
      </dgm:t>
    </dgm:pt>
    <dgm:pt modelId="{08501EAB-8F41-46CD-8C55-C8342BFAAE1B}">
      <dgm:prSet phldrT="[Text]"/>
      <dgm:spPr/>
      <dgm:t>
        <a:bodyPr/>
        <a:lstStyle/>
        <a:p>
          <a:r>
            <a:rPr lang="pt-BR" dirty="0"/>
            <a:t>Simpático</a:t>
          </a:r>
        </a:p>
      </dgm:t>
    </dgm:pt>
    <dgm:pt modelId="{5259154B-9D92-409E-95D9-3FF7769BB8D1}" type="parTrans" cxnId="{E1788245-9578-4141-86D4-5EC63F92DAC4}">
      <dgm:prSet/>
      <dgm:spPr/>
      <dgm:t>
        <a:bodyPr/>
        <a:lstStyle/>
        <a:p>
          <a:endParaRPr lang="pt-BR"/>
        </a:p>
      </dgm:t>
    </dgm:pt>
    <dgm:pt modelId="{C213C636-2201-4AE7-A3FD-8385A1E478DE}" type="sibTrans" cxnId="{E1788245-9578-4141-86D4-5EC63F92DAC4}">
      <dgm:prSet/>
      <dgm:spPr/>
      <dgm:t>
        <a:bodyPr/>
        <a:lstStyle/>
        <a:p>
          <a:endParaRPr lang="pt-BR"/>
        </a:p>
      </dgm:t>
    </dgm:pt>
    <dgm:pt modelId="{797A0AA2-68B1-4E4A-BDEA-0AA6EC8B322B}">
      <dgm:prSet phldrT="[Text]"/>
      <dgm:spPr/>
      <dgm:t>
        <a:bodyPr/>
        <a:lstStyle/>
        <a:p>
          <a:r>
            <a:rPr lang="pt-BR" dirty="0"/>
            <a:t>Parassimpático</a:t>
          </a:r>
        </a:p>
      </dgm:t>
    </dgm:pt>
    <dgm:pt modelId="{421938A6-97C5-457D-AB7F-6A172D39C71E}" type="parTrans" cxnId="{8A2EC5F7-B8FA-43E1-8129-AD33529ED319}">
      <dgm:prSet/>
      <dgm:spPr/>
      <dgm:t>
        <a:bodyPr/>
        <a:lstStyle/>
        <a:p>
          <a:endParaRPr lang="pt-BR"/>
        </a:p>
      </dgm:t>
    </dgm:pt>
    <dgm:pt modelId="{315E0584-12DC-47C8-AD37-9EDC1A6384BB}" type="sibTrans" cxnId="{8A2EC5F7-B8FA-43E1-8129-AD33529ED319}">
      <dgm:prSet/>
      <dgm:spPr/>
      <dgm:t>
        <a:bodyPr/>
        <a:lstStyle/>
        <a:p>
          <a:endParaRPr lang="pt-BR"/>
        </a:p>
      </dgm:t>
    </dgm:pt>
    <dgm:pt modelId="{741EACF2-CFD3-4666-9F8A-71B3C7F704CA}" type="pres">
      <dgm:prSet presAssocID="{88906FA0-6A33-4555-B5DE-91EBF0F588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B8BD2A-5100-4645-AD6F-56A89A2E9276}" type="pres">
      <dgm:prSet presAssocID="{38009AC4-5D3B-45C5-9D00-EF9CAD6D90BF}" presName="hierRoot1" presStyleCnt="0"/>
      <dgm:spPr/>
    </dgm:pt>
    <dgm:pt modelId="{B2F50EA1-C456-4BD9-B4DD-9052A792B39D}" type="pres">
      <dgm:prSet presAssocID="{38009AC4-5D3B-45C5-9D00-EF9CAD6D90BF}" presName="composite" presStyleCnt="0"/>
      <dgm:spPr/>
    </dgm:pt>
    <dgm:pt modelId="{DC3CA9D0-6CBC-4EAB-9A18-4DAAD9195706}" type="pres">
      <dgm:prSet presAssocID="{38009AC4-5D3B-45C5-9D00-EF9CAD6D90BF}" presName="background" presStyleLbl="node0" presStyleIdx="0" presStyleCnt="2"/>
      <dgm:spPr/>
    </dgm:pt>
    <dgm:pt modelId="{A9891D67-2547-499D-A455-E40EA6376865}" type="pres">
      <dgm:prSet presAssocID="{38009AC4-5D3B-45C5-9D00-EF9CAD6D90BF}" presName="text" presStyleLbl="fgAcc0" presStyleIdx="0" presStyleCnt="2">
        <dgm:presLayoutVars>
          <dgm:chPref val="3"/>
        </dgm:presLayoutVars>
      </dgm:prSet>
      <dgm:spPr/>
    </dgm:pt>
    <dgm:pt modelId="{6AB48722-E4FD-4BB2-9B7C-98C14F0D3771}" type="pres">
      <dgm:prSet presAssocID="{38009AC4-5D3B-45C5-9D00-EF9CAD6D90BF}" presName="hierChild2" presStyleCnt="0"/>
      <dgm:spPr/>
    </dgm:pt>
    <dgm:pt modelId="{444DD5BC-D232-48EE-985B-B2487FD2070B}" type="pres">
      <dgm:prSet presAssocID="{179D1720-4BFD-4CFB-BD46-3BE4F8D30063}" presName="Name10" presStyleLbl="parChTrans1D2" presStyleIdx="0" presStyleCnt="4"/>
      <dgm:spPr/>
    </dgm:pt>
    <dgm:pt modelId="{6A97482C-D17A-4C35-9670-F137B91606B9}" type="pres">
      <dgm:prSet presAssocID="{FF142183-60B7-4756-B1FE-C16292265AF2}" presName="hierRoot2" presStyleCnt="0"/>
      <dgm:spPr/>
    </dgm:pt>
    <dgm:pt modelId="{B74DAD5E-B534-41D4-860C-712E77415338}" type="pres">
      <dgm:prSet presAssocID="{FF142183-60B7-4756-B1FE-C16292265AF2}" presName="composite2" presStyleCnt="0"/>
      <dgm:spPr/>
    </dgm:pt>
    <dgm:pt modelId="{6A7E1761-FB81-47CE-AB79-5DFF7CC35483}" type="pres">
      <dgm:prSet presAssocID="{FF142183-60B7-4756-B1FE-C16292265AF2}" presName="background2" presStyleLbl="node2" presStyleIdx="0" presStyleCnt="4"/>
      <dgm:spPr/>
    </dgm:pt>
    <dgm:pt modelId="{87098A46-9724-4DB8-9023-636FC5D421E7}" type="pres">
      <dgm:prSet presAssocID="{FF142183-60B7-4756-B1FE-C16292265AF2}" presName="text2" presStyleLbl="fgAcc2" presStyleIdx="0" presStyleCnt="4">
        <dgm:presLayoutVars>
          <dgm:chPref val="3"/>
        </dgm:presLayoutVars>
      </dgm:prSet>
      <dgm:spPr/>
    </dgm:pt>
    <dgm:pt modelId="{50DE696D-D37D-4D0E-975D-8E5CFA971621}" type="pres">
      <dgm:prSet presAssocID="{FF142183-60B7-4756-B1FE-C16292265AF2}" presName="hierChild3" presStyleCnt="0"/>
      <dgm:spPr/>
    </dgm:pt>
    <dgm:pt modelId="{750FBA9B-2169-412D-813B-F7C9FE04CE10}" type="pres">
      <dgm:prSet presAssocID="{7F6CEACF-AF72-498D-A1AC-6FF3A1CB87FE}" presName="Name10" presStyleLbl="parChTrans1D2" presStyleIdx="1" presStyleCnt="4"/>
      <dgm:spPr/>
    </dgm:pt>
    <dgm:pt modelId="{F92067F3-D56C-438C-BA98-1CBB22E5FCE6}" type="pres">
      <dgm:prSet presAssocID="{6F7570F3-00E6-4A5D-AAD1-F3EA79FEDBA3}" presName="hierRoot2" presStyleCnt="0"/>
      <dgm:spPr/>
    </dgm:pt>
    <dgm:pt modelId="{DFE15B9E-A80E-433B-95C8-030C423F6C6C}" type="pres">
      <dgm:prSet presAssocID="{6F7570F3-00E6-4A5D-AAD1-F3EA79FEDBA3}" presName="composite2" presStyleCnt="0"/>
      <dgm:spPr/>
    </dgm:pt>
    <dgm:pt modelId="{5CD800A3-6C69-4F81-A7D2-6F7CB5A78A3E}" type="pres">
      <dgm:prSet presAssocID="{6F7570F3-00E6-4A5D-AAD1-F3EA79FEDBA3}" presName="background2" presStyleLbl="node2" presStyleIdx="1" presStyleCnt="4"/>
      <dgm:spPr/>
    </dgm:pt>
    <dgm:pt modelId="{16B79F39-F565-4BDB-B4D1-DC7B9C27BC32}" type="pres">
      <dgm:prSet presAssocID="{6F7570F3-00E6-4A5D-AAD1-F3EA79FEDBA3}" presName="text2" presStyleLbl="fgAcc2" presStyleIdx="1" presStyleCnt="4">
        <dgm:presLayoutVars>
          <dgm:chPref val="3"/>
        </dgm:presLayoutVars>
      </dgm:prSet>
      <dgm:spPr/>
    </dgm:pt>
    <dgm:pt modelId="{58B89BF3-D88B-4C0C-A21C-F9F8783F8449}" type="pres">
      <dgm:prSet presAssocID="{6F7570F3-00E6-4A5D-AAD1-F3EA79FEDBA3}" presName="hierChild3" presStyleCnt="0"/>
      <dgm:spPr/>
    </dgm:pt>
    <dgm:pt modelId="{5EED1797-62DD-429C-8C61-70461DC90C51}" type="pres">
      <dgm:prSet presAssocID="{5259154B-9D92-409E-95D9-3FF7769BB8D1}" presName="Name17" presStyleLbl="parChTrans1D3" presStyleIdx="0" presStyleCnt="2"/>
      <dgm:spPr/>
    </dgm:pt>
    <dgm:pt modelId="{682EADAD-7344-4D1D-82B0-BA2D254100AC}" type="pres">
      <dgm:prSet presAssocID="{08501EAB-8F41-46CD-8C55-C8342BFAAE1B}" presName="hierRoot3" presStyleCnt="0"/>
      <dgm:spPr/>
    </dgm:pt>
    <dgm:pt modelId="{12A8601A-BF13-45F4-B8DD-656528666BC2}" type="pres">
      <dgm:prSet presAssocID="{08501EAB-8F41-46CD-8C55-C8342BFAAE1B}" presName="composite3" presStyleCnt="0"/>
      <dgm:spPr/>
    </dgm:pt>
    <dgm:pt modelId="{D5E42391-68D9-4743-80E3-9CAF8FFA00C3}" type="pres">
      <dgm:prSet presAssocID="{08501EAB-8F41-46CD-8C55-C8342BFAAE1B}" presName="background3" presStyleLbl="node3" presStyleIdx="0" presStyleCnt="2"/>
      <dgm:spPr/>
    </dgm:pt>
    <dgm:pt modelId="{9495DCB3-683C-4F2B-A0A2-6526786F6AA3}" type="pres">
      <dgm:prSet presAssocID="{08501EAB-8F41-46CD-8C55-C8342BFAAE1B}" presName="text3" presStyleLbl="fgAcc3" presStyleIdx="0" presStyleCnt="2">
        <dgm:presLayoutVars>
          <dgm:chPref val="3"/>
        </dgm:presLayoutVars>
      </dgm:prSet>
      <dgm:spPr/>
    </dgm:pt>
    <dgm:pt modelId="{A0EC31EA-C3C2-45ED-ADE2-2ED04BBA5C4C}" type="pres">
      <dgm:prSet presAssocID="{08501EAB-8F41-46CD-8C55-C8342BFAAE1B}" presName="hierChild4" presStyleCnt="0"/>
      <dgm:spPr/>
    </dgm:pt>
    <dgm:pt modelId="{82CC9548-F47D-4096-BB70-A9A3AE1479A5}" type="pres">
      <dgm:prSet presAssocID="{421938A6-97C5-457D-AB7F-6A172D39C71E}" presName="Name17" presStyleLbl="parChTrans1D3" presStyleIdx="1" presStyleCnt="2"/>
      <dgm:spPr/>
    </dgm:pt>
    <dgm:pt modelId="{AFA3578D-6A73-4B2E-9736-099F8D469059}" type="pres">
      <dgm:prSet presAssocID="{797A0AA2-68B1-4E4A-BDEA-0AA6EC8B322B}" presName="hierRoot3" presStyleCnt="0"/>
      <dgm:spPr/>
    </dgm:pt>
    <dgm:pt modelId="{5E65B108-23DA-4A30-ADDE-1AE839244F7A}" type="pres">
      <dgm:prSet presAssocID="{797A0AA2-68B1-4E4A-BDEA-0AA6EC8B322B}" presName="composite3" presStyleCnt="0"/>
      <dgm:spPr/>
    </dgm:pt>
    <dgm:pt modelId="{6EFCA884-45ED-4BD4-B330-88C54BC7BC6B}" type="pres">
      <dgm:prSet presAssocID="{797A0AA2-68B1-4E4A-BDEA-0AA6EC8B322B}" presName="background3" presStyleLbl="node3" presStyleIdx="1" presStyleCnt="2"/>
      <dgm:spPr/>
    </dgm:pt>
    <dgm:pt modelId="{C1E2C625-4CFD-4A3F-902F-A3B33088AE2E}" type="pres">
      <dgm:prSet presAssocID="{797A0AA2-68B1-4E4A-BDEA-0AA6EC8B322B}" presName="text3" presStyleLbl="fgAcc3" presStyleIdx="1" presStyleCnt="2">
        <dgm:presLayoutVars>
          <dgm:chPref val="3"/>
        </dgm:presLayoutVars>
      </dgm:prSet>
      <dgm:spPr/>
    </dgm:pt>
    <dgm:pt modelId="{97B3AFCF-E337-4316-A25B-C535CD1711DB}" type="pres">
      <dgm:prSet presAssocID="{797A0AA2-68B1-4E4A-BDEA-0AA6EC8B322B}" presName="hierChild4" presStyleCnt="0"/>
      <dgm:spPr/>
    </dgm:pt>
    <dgm:pt modelId="{B1E7763A-5B6C-4CF2-AB78-F6BFF29153CE}" type="pres">
      <dgm:prSet presAssocID="{CC649630-0A53-49AC-B077-58C933DDF601}" presName="hierRoot1" presStyleCnt="0"/>
      <dgm:spPr/>
    </dgm:pt>
    <dgm:pt modelId="{69D8B8C5-172D-4FB8-B8BB-EB0E5027DB49}" type="pres">
      <dgm:prSet presAssocID="{CC649630-0A53-49AC-B077-58C933DDF601}" presName="composite" presStyleCnt="0"/>
      <dgm:spPr/>
    </dgm:pt>
    <dgm:pt modelId="{998E6618-C2E9-42D7-80CF-C76EE0BA3294}" type="pres">
      <dgm:prSet presAssocID="{CC649630-0A53-49AC-B077-58C933DDF601}" presName="background" presStyleLbl="node0" presStyleIdx="1" presStyleCnt="2"/>
      <dgm:spPr/>
    </dgm:pt>
    <dgm:pt modelId="{AC64BBF1-E9B4-40A0-A392-96EC6DA0E2C3}" type="pres">
      <dgm:prSet presAssocID="{CC649630-0A53-49AC-B077-58C933DDF601}" presName="text" presStyleLbl="fgAcc0" presStyleIdx="1" presStyleCnt="2">
        <dgm:presLayoutVars>
          <dgm:chPref val="3"/>
        </dgm:presLayoutVars>
      </dgm:prSet>
      <dgm:spPr/>
    </dgm:pt>
    <dgm:pt modelId="{24C407DC-360D-4405-BD84-805331FE6ED6}" type="pres">
      <dgm:prSet presAssocID="{CC649630-0A53-49AC-B077-58C933DDF601}" presName="hierChild2" presStyleCnt="0"/>
      <dgm:spPr/>
    </dgm:pt>
    <dgm:pt modelId="{9747EF93-9FEF-4FDB-9466-6E6E21D892A3}" type="pres">
      <dgm:prSet presAssocID="{DD5A1570-8DD1-409B-8FDC-21AB7E806F8F}" presName="Name10" presStyleLbl="parChTrans1D2" presStyleIdx="2" presStyleCnt="4"/>
      <dgm:spPr/>
    </dgm:pt>
    <dgm:pt modelId="{AFAF9EE9-9333-414F-B905-05F08659FBE6}" type="pres">
      <dgm:prSet presAssocID="{C8A23F13-4CD6-47D2-BD08-F6063E243EE5}" presName="hierRoot2" presStyleCnt="0"/>
      <dgm:spPr/>
    </dgm:pt>
    <dgm:pt modelId="{43E028C1-02D3-421B-B8E5-E3085C300DDD}" type="pres">
      <dgm:prSet presAssocID="{C8A23F13-4CD6-47D2-BD08-F6063E243EE5}" presName="composite2" presStyleCnt="0"/>
      <dgm:spPr/>
    </dgm:pt>
    <dgm:pt modelId="{2D19641C-0D37-4201-9B70-AAAE5292F492}" type="pres">
      <dgm:prSet presAssocID="{C8A23F13-4CD6-47D2-BD08-F6063E243EE5}" presName="background2" presStyleLbl="node2" presStyleIdx="2" presStyleCnt="4"/>
      <dgm:spPr/>
    </dgm:pt>
    <dgm:pt modelId="{F76AF494-EC75-483C-A8ED-329CA772220A}" type="pres">
      <dgm:prSet presAssocID="{C8A23F13-4CD6-47D2-BD08-F6063E243EE5}" presName="text2" presStyleLbl="fgAcc2" presStyleIdx="2" presStyleCnt="4">
        <dgm:presLayoutVars>
          <dgm:chPref val="3"/>
        </dgm:presLayoutVars>
      </dgm:prSet>
      <dgm:spPr/>
    </dgm:pt>
    <dgm:pt modelId="{2640F684-6631-44AB-9001-99F0440DF80C}" type="pres">
      <dgm:prSet presAssocID="{C8A23F13-4CD6-47D2-BD08-F6063E243EE5}" presName="hierChild3" presStyleCnt="0"/>
      <dgm:spPr/>
    </dgm:pt>
    <dgm:pt modelId="{92BC23F0-687D-4626-8A93-89FBE1880A4C}" type="pres">
      <dgm:prSet presAssocID="{86B59907-9AC2-483C-AB08-FEDEEE786261}" presName="Name10" presStyleLbl="parChTrans1D2" presStyleIdx="3" presStyleCnt="4"/>
      <dgm:spPr/>
    </dgm:pt>
    <dgm:pt modelId="{42EB9ACE-4DD6-4389-BF35-829AF02A7F78}" type="pres">
      <dgm:prSet presAssocID="{BBB53450-7315-44DB-A72A-0E1DF3F7EDE6}" presName="hierRoot2" presStyleCnt="0"/>
      <dgm:spPr/>
    </dgm:pt>
    <dgm:pt modelId="{4990C07E-D013-4BC4-A181-3790701A1F7C}" type="pres">
      <dgm:prSet presAssocID="{BBB53450-7315-44DB-A72A-0E1DF3F7EDE6}" presName="composite2" presStyleCnt="0"/>
      <dgm:spPr/>
    </dgm:pt>
    <dgm:pt modelId="{5409F2E2-C821-44C8-9BB9-FABA73EF9AE8}" type="pres">
      <dgm:prSet presAssocID="{BBB53450-7315-44DB-A72A-0E1DF3F7EDE6}" presName="background2" presStyleLbl="node2" presStyleIdx="3" presStyleCnt="4"/>
      <dgm:spPr/>
    </dgm:pt>
    <dgm:pt modelId="{947970CC-8B36-4A3A-835E-F76D8F1EA63F}" type="pres">
      <dgm:prSet presAssocID="{BBB53450-7315-44DB-A72A-0E1DF3F7EDE6}" presName="text2" presStyleLbl="fgAcc2" presStyleIdx="3" presStyleCnt="4">
        <dgm:presLayoutVars>
          <dgm:chPref val="3"/>
        </dgm:presLayoutVars>
      </dgm:prSet>
      <dgm:spPr/>
    </dgm:pt>
    <dgm:pt modelId="{3B322C5B-57E5-4151-BE5C-A719C36FCA52}" type="pres">
      <dgm:prSet presAssocID="{BBB53450-7315-44DB-A72A-0E1DF3F7EDE6}" presName="hierChild3" presStyleCnt="0"/>
      <dgm:spPr/>
    </dgm:pt>
  </dgm:ptLst>
  <dgm:cxnLst>
    <dgm:cxn modelId="{818BAC04-4A0B-4DBE-896E-DB1F58F3AEA4}" type="presOf" srcId="{08501EAB-8F41-46CD-8C55-C8342BFAAE1B}" destId="{9495DCB3-683C-4F2B-A0A2-6526786F6AA3}" srcOrd="0" destOrd="0" presId="urn:microsoft.com/office/officeart/2005/8/layout/hierarchy1"/>
    <dgm:cxn modelId="{D3464A05-4496-49E3-AB1B-F42929F17A5C}" type="presOf" srcId="{179D1720-4BFD-4CFB-BD46-3BE4F8D30063}" destId="{444DD5BC-D232-48EE-985B-B2487FD2070B}" srcOrd="0" destOrd="0" presId="urn:microsoft.com/office/officeart/2005/8/layout/hierarchy1"/>
    <dgm:cxn modelId="{EE639B06-6BC3-4146-B258-D6C21EF0CA02}" type="presOf" srcId="{86B59907-9AC2-483C-AB08-FEDEEE786261}" destId="{92BC23F0-687D-4626-8A93-89FBE1880A4C}" srcOrd="0" destOrd="0" presId="urn:microsoft.com/office/officeart/2005/8/layout/hierarchy1"/>
    <dgm:cxn modelId="{83D8EB0A-BE68-4027-86FC-ECEF9CBBAC01}" srcId="{88906FA0-6A33-4555-B5DE-91EBF0F588F6}" destId="{CC649630-0A53-49AC-B077-58C933DDF601}" srcOrd="1" destOrd="0" parTransId="{8A6BC904-2E20-4D87-859B-4AC98786D195}" sibTransId="{BFAA3906-6A28-4A2D-9D6B-527F1CD03DC0}"/>
    <dgm:cxn modelId="{07856731-2689-463F-858B-FA54535807F8}" type="presOf" srcId="{FF142183-60B7-4756-B1FE-C16292265AF2}" destId="{87098A46-9724-4DB8-9023-636FC5D421E7}" srcOrd="0" destOrd="0" presId="urn:microsoft.com/office/officeart/2005/8/layout/hierarchy1"/>
    <dgm:cxn modelId="{3F4EA135-4BAA-4723-B9D6-92826F7C9C5E}" type="presOf" srcId="{5259154B-9D92-409E-95D9-3FF7769BB8D1}" destId="{5EED1797-62DD-429C-8C61-70461DC90C51}" srcOrd="0" destOrd="0" presId="urn:microsoft.com/office/officeart/2005/8/layout/hierarchy1"/>
    <dgm:cxn modelId="{B3A29742-DB07-4FB2-B05F-B0F48E3CF9AB}" type="presOf" srcId="{DD5A1570-8DD1-409B-8FDC-21AB7E806F8F}" destId="{9747EF93-9FEF-4FDB-9466-6E6E21D892A3}" srcOrd="0" destOrd="0" presId="urn:microsoft.com/office/officeart/2005/8/layout/hierarchy1"/>
    <dgm:cxn modelId="{F71EFE63-A366-45C9-AD90-BA0275D213C8}" type="presOf" srcId="{38009AC4-5D3B-45C5-9D00-EF9CAD6D90BF}" destId="{A9891D67-2547-499D-A455-E40EA6376865}" srcOrd="0" destOrd="0" presId="urn:microsoft.com/office/officeart/2005/8/layout/hierarchy1"/>
    <dgm:cxn modelId="{E1788245-9578-4141-86D4-5EC63F92DAC4}" srcId="{6F7570F3-00E6-4A5D-AAD1-F3EA79FEDBA3}" destId="{08501EAB-8F41-46CD-8C55-C8342BFAAE1B}" srcOrd="0" destOrd="0" parTransId="{5259154B-9D92-409E-95D9-3FF7769BB8D1}" sibTransId="{C213C636-2201-4AE7-A3FD-8385A1E478DE}"/>
    <dgm:cxn modelId="{0690D266-349D-4540-B4C6-321C247B41B0}" type="presOf" srcId="{421938A6-97C5-457D-AB7F-6A172D39C71E}" destId="{82CC9548-F47D-4096-BB70-A9A3AE1479A5}" srcOrd="0" destOrd="0" presId="urn:microsoft.com/office/officeart/2005/8/layout/hierarchy1"/>
    <dgm:cxn modelId="{C8821C74-C4E0-4877-ABD1-B0DB60B2DF53}" type="presOf" srcId="{BBB53450-7315-44DB-A72A-0E1DF3F7EDE6}" destId="{947970CC-8B36-4A3A-835E-F76D8F1EA63F}" srcOrd="0" destOrd="0" presId="urn:microsoft.com/office/officeart/2005/8/layout/hierarchy1"/>
    <dgm:cxn modelId="{4D299B54-2191-4DA8-B7BA-AFBFA1A0DA26}" type="presOf" srcId="{7F6CEACF-AF72-498D-A1AC-6FF3A1CB87FE}" destId="{750FBA9B-2169-412D-813B-F7C9FE04CE10}" srcOrd="0" destOrd="0" presId="urn:microsoft.com/office/officeart/2005/8/layout/hierarchy1"/>
    <dgm:cxn modelId="{AE0CC199-3639-45B4-9F86-98F54AFD37BD}" srcId="{38009AC4-5D3B-45C5-9D00-EF9CAD6D90BF}" destId="{FF142183-60B7-4756-B1FE-C16292265AF2}" srcOrd="0" destOrd="0" parTransId="{179D1720-4BFD-4CFB-BD46-3BE4F8D30063}" sibTransId="{59F12343-2E3E-4F58-B5E0-6E11E8AB90E4}"/>
    <dgm:cxn modelId="{5B6886AA-3F8D-448D-BF42-33968DEFE690}" srcId="{CC649630-0A53-49AC-B077-58C933DDF601}" destId="{BBB53450-7315-44DB-A72A-0E1DF3F7EDE6}" srcOrd="1" destOrd="0" parTransId="{86B59907-9AC2-483C-AB08-FEDEEE786261}" sibTransId="{A3DA17F9-DFB6-464D-A8DE-17729EC00AD6}"/>
    <dgm:cxn modelId="{60986FB0-09FC-4B0A-BFA4-4B01CCF1E44E}" srcId="{88906FA0-6A33-4555-B5DE-91EBF0F588F6}" destId="{38009AC4-5D3B-45C5-9D00-EF9CAD6D90BF}" srcOrd="0" destOrd="0" parTransId="{531DD24B-311D-4399-84FB-E0A2D238B029}" sibTransId="{EC94AA46-A220-4DB9-AA29-699D0E4478F0}"/>
    <dgm:cxn modelId="{8BDC58B3-5E37-4BCA-8FF7-302B3E2E3EC9}" type="presOf" srcId="{CC649630-0A53-49AC-B077-58C933DDF601}" destId="{AC64BBF1-E9B4-40A0-A392-96EC6DA0E2C3}" srcOrd="0" destOrd="0" presId="urn:microsoft.com/office/officeart/2005/8/layout/hierarchy1"/>
    <dgm:cxn modelId="{C073CFB3-CDCF-4537-BDD2-E4A550464F98}" type="presOf" srcId="{88906FA0-6A33-4555-B5DE-91EBF0F588F6}" destId="{741EACF2-CFD3-4666-9F8A-71B3C7F704CA}" srcOrd="0" destOrd="0" presId="urn:microsoft.com/office/officeart/2005/8/layout/hierarchy1"/>
    <dgm:cxn modelId="{CAAC4FC6-79D1-437B-BB7B-36C67F84A8FD}" srcId="{CC649630-0A53-49AC-B077-58C933DDF601}" destId="{C8A23F13-4CD6-47D2-BD08-F6063E243EE5}" srcOrd="0" destOrd="0" parTransId="{DD5A1570-8DD1-409B-8FDC-21AB7E806F8F}" sibTransId="{B6CF7AD6-9D6E-41BA-AE90-991C985C1A34}"/>
    <dgm:cxn modelId="{90307BCB-D921-4606-9D13-D88A40C2991A}" type="presOf" srcId="{C8A23F13-4CD6-47D2-BD08-F6063E243EE5}" destId="{F76AF494-EC75-483C-A8ED-329CA772220A}" srcOrd="0" destOrd="0" presId="urn:microsoft.com/office/officeart/2005/8/layout/hierarchy1"/>
    <dgm:cxn modelId="{F98840D2-D0CB-494C-A92D-3643B557C70B}" type="presOf" srcId="{797A0AA2-68B1-4E4A-BDEA-0AA6EC8B322B}" destId="{C1E2C625-4CFD-4A3F-902F-A3B33088AE2E}" srcOrd="0" destOrd="0" presId="urn:microsoft.com/office/officeart/2005/8/layout/hierarchy1"/>
    <dgm:cxn modelId="{A10B77E3-E82F-44F2-8E96-F936D1541915}" type="presOf" srcId="{6F7570F3-00E6-4A5D-AAD1-F3EA79FEDBA3}" destId="{16B79F39-F565-4BDB-B4D1-DC7B9C27BC32}" srcOrd="0" destOrd="0" presId="urn:microsoft.com/office/officeart/2005/8/layout/hierarchy1"/>
    <dgm:cxn modelId="{BE7634F4-FFDF-4EC9-95C3-7F4B5E6036CE}" srcId="{38009AC4-5D3B-45C5-9D00-EF9CAD6D90BF}" destId="{6F7570F3-00E6-4A5D-AAD1-F3EA79FEDBA3}" srcOrd="1" destOrd="0" parTransId="{7F6CEACF-AF72-498D-A1AC-6FF3A1CB87FE}" sibTransId="{2367AE4C-F65F-4164-9A38-3F422C603F69}"/>
    <dgm:cxn modelId="{8A2EC5F7-B8FA-43E1-8129-AD33529ED319}" srcId="{6F7570F3-00E6-4A5D-AAD1-F3EA79FEDBA3}" destId="{797A0AA2-68B1-4E4A-BDEA-0AA6EC8B322B}" srcOrd="1" destOrd="0" parTransId="{421938A6-97C5-457D-AB7F-6A172D39C71E}" sibTransId="{315E0584-12DC-47C8-AD37-9EDC1A6384BB}"/>
    <dgm:cxn modelId="{E706C5F4-15BE-48C7-BBE9-1A192DC2D52A}" type="presParOf" srcId="{741EACF2-CFD3-4666-9F8A-71B3C7F704CA}" destId="{F0B8BD2A-5100-4645-AD6F-56A89A2E9276}" srcOrd="0" destOrd="0" presId="urn:microsoft.com/office/officeart/2005/8/layout/hierarchy1"/>
    <dgm:cxn modelId="{A45C700C-2B04-4D55-AED6-3BB537927E88}" type="presParOf" srcId="{F0B8BD2A-5100-4645-AD6F-56A89A2E9276}" destId="{B2F50EA1-C456-4BD9-B4DD-9052A792B39D}" srcOrd="0" destOrd="0" presId="urn:microsoft.com/office/officeart/2005/8/layout/hierarchy1"/>
    <dgm:cxn modelId="{861DAADC-9CC9-4BF8-86B1-7C87DD25CCEA}" type="presParOf" srcId="{B2F50EA1-C456-4BD9-B4DD-9052A792B39D}" destId="{DC3CA9D0-6CBC-4EAB-9A18-4DAAD9195706}" srcOrd="0" destOrd="0" presId="urn:microsoft.com/office/officeart/2005/8/layout/hierarchy1"/>
    <dgm:cxn modelId="{FF1ED6DF-BC56-4904-8BD8-765F6E5FFA5F}" type="presParOf" srcId="{B2F50EA1-C456-4BD9-B4DD-9052A792B39D}" destId="{A9891D67-2547-499D-A455-E40EA6376865}" srcOrd="1" destOrd="0" presId="urn:microsoft.com/office/officeart/2005/8/layout/hierarchy1"/>
    <dgm:cxn modelId="{90E7A4DB-D120-426B-8DFB-497D5A2A5FA4}" type="presParOf" srcId="{F0B8BD2A-5100-4645-AD6F-56A89A2E9276}" destId="{6AB48722-E4FD-4BB2-9B7C-98C14F0D3771}" srcOrd="1" destOrd="0" presId="urn:microsoft.com/office/officeart/2005/8/layout/hierarchy1"/>
    <dgm:cxn modelId="{14B061D9-EA70-4E2A-A1C8-51A96BE5D662}" type="presParOf" srcId="{6AB48722-E4FD-4BB2-9B7C-98C14F0D3771}" destId="{444DD5BC-D232-48EE-985B-B2487FD2070B}" srcOrd="0" destOrd="0" presId="urn:microsoft.com/office/officeart/2005/8/layout/hierarchy1"/>
    <dgm:cxn modelId="{E6634A99-B1B0-447F-AFB4-EDCA01422878}" type="presParOf" srcId="{6AB48722-E4FD-4BB2-9B7C-98C14F0D3771}" destId="{6A97482C-D17A-4C35-9670-F137B91606B9}" srcOrd="1" destOrd="0" presId="urn:microsoft.com/office/officeart/2005/8/layout/hierarchy1"/>
    <dgm:cxn modelId="{2706823C-EEDF-4E74-A356-A26235EFA700}" type="presParOf" srcId="{6A97482C-D17A-4C35-9670-F137B91606B9}" destId="{B74DAD5E-B534-41D4-860C-712E77415338}" srcOrd="0" destOrd="0" presId="urn:microsoft.com/office/officeart/2005/8/layout/hierarchy1"/>
    <dgm:cxn modelId="{B97CAA82-252D-4777-BFBE-8138FF0D64F0}" type="presParOf" srcId="{B74DAD5E-B534-41D4-860C-712E77415338}" destId="{6A7E1761-FB81-47CE-AB79-5DFF7CC35483}" srcOrd="0" destOrd="0" presId="urn:microsoft.com/office/officeart/2005/8/layout/hierarchy1"/>
    <dgm:cxn modelId="{46DE8685-93CF-4B13-A993-70AA322FE57D}" type="presParOf" srcId="{B74DAD5E-B534-41D4-860C-712E77415338}" destId="{87098A46-9724-4DB8-9023-636FC5D421E7}" srcOrd="1" destOrd="0" presId="urn:microsoft.com/office/officeart/2005/8/layout/hierarchy1"/>
    <dgm:cxn modelId="{A0F7C4B6-85A7-408D-9302-AA78BF5E21DF}" type="presParOf" srcId="{6A97482C-D17A-4C35-9670-F137B91606B9}" destId="{50DE696D-D37D-4D0E-975D-8E5CFA971621}" srcOrd="1" destOrd="0" presId="urn:microsoft.com/office/officeart/2005/8/layout/hierarchy1"/>
    <dgm:cxn modelId="{BC28AC17-B72A-459A-A0C3-182CC41097FE}" type="presParOf" srcId="{6AB48722-E4FD-4BB2-9B7C-98C14F0D3771}" destId="{750FBA9B-2169-412D-813B-F7C9FE04CE10}" srcOrd="2" destOrd="0" presId="urn:microsoft.com/office/officeart/2005/8/layout/hierarchy1"/>
    <dgm:cxn modelId="{780DF899-AB73-4803-9276-AEDFE9438E7E}" type="presParOf" srcId="{6AB48722-E4FD-4BB2-9B7C-98C14F0D3771}" destId="{F92067F3-D56C-438C-BA98-1CBB22E5FCE6}" srcOrd="3" destOrd="0" presId="urn:microsoft.com/office/officeart/2005/8/layout/hierarchy1"/>
    <dgm:cxn modelId="{B98BDD30-111B-4E16-AAFB-788A2D47E7D3}" type="presParOf" srcId="{F92067F3-D56C-438C-BA98-1CBB22E5FCE6}" destId="{DFE15B9E-A80E-433B-95C8-030C423F6C6C}" srcOrd="0" destOrd="0" presId="urn:microsoft.com/office/officeart/2005/8/layout/hierarchy1"/>
    <dgm:cxn modelId="{406E12BE-631B-478B-AB4C-B00351D73661}" type="presParOf" srcId="{DFE15B9E-A80E-433B-95C8-030C423F6C6C}" destId="{5CD800A3-6C69-4F81-A7D2-6F7CB5A78A3E}" srcOrd="0" destOrd="0" presId="urn:microsoft.com/office/officeart/2005/8/layout/hierarchy1"/>
    <dgm:cxn modelId="{2A735DD5-0D0A-497C-8D75-90203D6F80B4}" type="presParOf" srcId="{DFE15B9E-A80E-433B-95C8-030C423F6C6C}" destId="{16B79F39-F565-4BDB-B4D1-DC7B9C27BC32}" srcOrd="1" destOrd="0" presId="urn:microsoft.com/office/officeart/2005/8/layout/hierarchy1"/>
    <dgm:cxn modelId="{0B21E0E3-A647-4572-BB55-2F5BC9C3278F}" type="presParOf" srcId="{F92067F3-D56C-438C-BA98-1CBB22E5FCE6}" destId="{58B89BF3-D88B-4C0C-A21C-F9F8783F8449}" srcOrd="1" destOrd="0" presId="urn:microsoft.com/office/officeart/2005/8/layout/hierarchy1"/>
    <dgm:cxn modelId="{5B69DF15-9C5D-489F-91DE-D8DE30438705}" type="presParOf" srcId="{58B89BF3-D88B-4C0C-A21C-F9F8783F8449}" destId="{5EED1797-62DD-429C-8C61-70461DC90C51}" srcOrd="0" destOrd="0" presId="urn:microsoft.com/office/officeart/2005/8/layout/hierarchy1"/>
    <dgm:cxn modelId="{513E2B79-5A7A-481A-A2FD-BB7B0939E803}" type="presParOf" srcId="{58B89BF3-D88B-4C0C-A21C-F9F8783F8449}" destId="{682EADAD-7344-4D1D-82B0-BA2D254100AC}" srcOrd="1" destOrd="0" presId="urn:microsoft.com/office/officeart/2005/8/layout/hierarchy1"/>
    <dgm:cxn modelId="{7FA9D61D-3204-4CA1-A3B8-8B965D0EF652}" type="presParOf" srcId="{682EADAD-7344-4D1D-82B0-BA2D254100AC}" destId="{12A8601A-BF13-45F4-B8DD-656528666BC2}" srcOrd="0" destOrd="0" presId="urn:microsoft.com/office/officeart/2005/8/layout/hierarchy1"/>
    <dgm:cxn modelId="{0FBC71C9-F0E7-43EF-A97B-7AD24A9E574C}" type="presParOf" srcId="{12A8601A-BF13-45F4-B8DD-656528666BC2}" destId="{D5E42391-68D9-4743-80E3-9CAF8FFA00C3}" srcOrd="0" destOrd="0" presId="urn:microsoft.com/office/officeart/2005/8/layout/hierarchy1"/>
    <dgm:cxn modelId="{2EF2F4E7-E2C4-44B1-AD12-A44DC74CD342}" type="presParOf" srcId="{12A8601A-BF13-45F4-B8DD-656528666BC2}" destId="{9495DCB3-683C-4F2B-A0A2-6526786F6AA3}" srcOrd="1" destOrd="0" presId="urn:microsoft.com/office/officeart/2005/8/layout/hierarchy1"/>
    <dgm:cxn modelId="{69C77D3E-EBCA-4C27-BB58-39B9A1D01A3B}" type="presParOf" srcId="{682EADAD-7344-4D1D-82B0-BA2D254100AC}" destId="{A0EC31EA-C3C2-45ED-ADE2-2ED04BBA5C4C}" srcOrd="1" destOrd="0" presId="urn:microsoft.com/office/officeart/2005/8/layout/hierarchy1"/>
    <dgm:cxn modelId="{BCEB4508-7D56-4320-ACC1-49C2B1732C65}" type="presParOf" srcId="{58B89BF3-D88B-4C0C-A21C-F9F8783F8449}" destId="{82CC9548-F47D-4096-BB70-A9A3AE1479A5}" srcOrd="2" destOrd="0" presId="urn:microsoft.com/office/officeart/2005/8/layout/hierarchy1"/>
    <dgm:cxn modelId="{19FA0AE2-D19C-4650-B76A-C14A690C0036}" type="presParOf" srcId="{58B89BF3-D88B-4C0C-A21C-F9F8783F8449}" destId="{AFA3578D-6A73-4B2E-9736-099F8D469059}" srcOrd="3" destOrd="0" presId="urn:microsoft.com/office/officeart/2005/8/layout/hierarchy1"/>
    <dgm:cxn modelId="{AEDEBDFE-F2BA-4DC9-81E0-1DD79CABD308}" type="presParOf" srcId="{AFA3578D-6A73-4B2E-9736-099F8D469059}" destId="{5E65B108-23DA-4A30-ADDE-1AE839244F7A}" srcOrd="0" destOrd="0" presId="urn:microsoft.com/office/officeart/2005/8/layout/hierarchy1"/>
    <dgm:cxn modelId="{664DE3F0-9FA1-498C-8422-28AD7A5280A2}" type="presParOf" srcId="{5E65B108-23DA-4A30-ADDE-1AE839244F7A}" destId="{6EFCA884-45ED-4BD4-B330-88C54BC7BC6B}" srcOrd="0" destOrd="0" presId="urn:microsoft.com/office/officeart/2005/8/layout/hierarchy1"/>
    <dgm:cxn modelId="{A6A19DAB-4351-4C7A-B058-B39B7F350433}" type="presParOf" srcId="{5E65B108-23DA-4A30-ADDE-1AE839244F7A}" destId="{C1E2C625-4CFD-4A3F-902F-A3B33088AE2E}" srcOrd="1" destOrd="0" presId="urn:microsoft.com/office/officeart/2005/8/layout/hierarchy1"/>
    <dgm:cxn modelId="{B4134FC8-F0D9-47A4-8F04-E30385E2A0EA}" type="presParOf" srcId="{AFA3578D-6A73-4B2E-9736-099F8D469059}" destId="{97B3AFCF-E337-4316-A25B-C535CD1711DB}" srcOrd="1" destOrd="0" presId="urn:microsoft.com/office/officeart/2005/8/layout/hierarchy1"/>
    <dgm:cxn modelId="{41ED7DED-7C35-4BF4-A50F-130031DF89BA}" type="presParOf" srcId="{741EACF2-CFD3-4666-9F8A-71B3C7F704CA}" destId="{B1E7763A-5B6C-4CF2-AB78-F6BFF29153CE}" srcOrd="1" destOrd="0" presId="urn:microsoft.com/office/officeart/2005/8/layout/hierarchy1"/>
    <dgm:cxn modelId="{8B04048C-3EDB-41DC-9BD4-D1871FCCBD4A}" type="presParOf" srcId="{B1E7763A-5B6C-4CF2-AB78-F6BFF29153CE}" destId="{69D8B8C5-172D-4FB8-B8BB-EB0E5027DB49}" srcOrd="0" destOrd="0" presId="urn:microsoft.com/office/officeart/2005/8/layout/hierarchy1"/>
    <dgm:cxn modelId="{E61168C5-83CF-4092-8C41-AFB3EAD89335}" type="presParOf" srcId="{69D8B8C5-172D-4FB8-B8BB-EB0E5027DB49}" destId="{998E6618-C2E9-42D7-80CF-C76EE0BA3294}" srcOrd="0" destOrd="0" presId="urn:microsoft.com/office/officeart/2005/8/layout/hierarchy1"/>
    <dgm:cxn modelId="{D86B2B0B-3191-4129-AC99-606C762A398C}" type="presParOf" srcId="{69D8B8C5-172D-4FB8-B8BB-EB0E5027DB49}" destId="{AC64BBF1-E9B4-40A0-A392-96EC6DA0E2C3}" srcOrd="1" destOrd="0" presId="urn:microsoft.com/office/officeart/2005/8/layout/hierarchy1"/>
    <dgm:cxn modelId="{519D054A-BA28-4563-8BB9-3021035C2CD4}" type="presParOf" srcId="{B1E7763A-5B6C-4CF2-AB78-F6BFF29153CE}" destId="{24C407DC-360D-4405-BD84-805331FE6ED6}" srcOrd="1" destOrd="0" presId="urn:microsoft.com/office/officeart/2005/8/layout/hierarchy1"/>
    <dgm:cxn modelId="{C327819E-B8D3-432F-A336-BAA7F2552D70}" type="presParOf" srcId="{24C407DC-360D-4405-BD84-805331FE6ED6}" destId="{9747EF93-9FEF-4FDB-9466-6E6E21D892A3}" srcOrd="0" destOrd="0" presId="urn:microsoft.com/office/officeart/2005/8/layout/hierarchy1"/>
    <dgm:cxn modelId="{BAF57801-50A9-4EFF-B00D-FBBFBC93DE5D}" type="presParOf" srcId="{24C407DC-360D-4405-BD84-805331FE6ED6}" destId="{AFAF9EE9-9333-414F-B905-05F08659FBE6}" srcOrd="1" destOrd="0" presId="urn:microsoft.com/office/officeart/2005/8/layout/hierarchy1"/>
    <dgm:cxn modelId="{3B16A724-2812-4CC5-9147-9E8A771F4197}" type="presParOf" srcId="{AFAF9EE9-9333-414F-B905-05F08659FBE6}" destId="{43E028C1-02D3-421B-B8E5-E3085C300DDD}" srcOrd="0" destOrd="0" presId="urn:microsoft.com/office/officeart/2005/8/layout/hierarchy1"/>
    <dgm:cxn modelId="{01A121A0-2EA1-4E39-BB7C-AD6ED35B7509}" type="presParOf" srcId="{43E028C1-02D3-421B-B8E5-E3085C300DDD}" destId="{2D19641C-0D37-4201-9B70-AAAE5292F492}" srcOrd="0" destOrd="0" presId="urn:microsoft.com/office/officeart/2005/8/layout/hierarchy1"/>
    <dgm:cxn modelId="{B5FEC279-3D5E-4E5D-8F05-3749F57B8642}" type="presParOf" srcId="{43E028C1-02D3-421B-B8E5-E3085C300DDD}" destId="{F76AF494-EC75-483C-A8ED-329CA772220A}" srcOrd="1" destOrd="0" presId="urn:microsoft.com/office/officeart/2005/8/layout/hierarchy1"/>
    <dgm:cxn modelId="{7B1DF801-9549-44F7-A7B6-C8F8E322D5AE}" type="presParOf" srcId="{AFAF9EE9-9333-414F-B905-05F08659FBE6}" destId="{2640F684-6631-44AB-9001-99F0440DF80C}" srcOrd="1" destOrd="0" presId="urn:microsoft.com/office/officeart/2005/8/layout/hierarchy1"/>
    <dgm:cxn modelId="{F7211E1E-DD28-46C2-9C1D-5C0DDD960590}" type="presParOf" srcId="{24C407DC-360D-4405-BD84-805331FE6ED6}" destId="{92BC23F0-687D-4626-8A93-89FBE1880A4C}" srcOrd="2" destOrd="0" presId="urn:microsoft.com/office/officeart/2005/8/layout/hierarchy1"/>
    <dgm:cxn modelId="{CC38A5BE-2D76-47A4-9C7F-6FB3CFC6CC65}" type="presParOf" srcId="{24C407DC-360D-4405-BD84-805331FE6ED6}" destId="{42EB9ACE-4DD6-4389-BF35-829AF02A7F78}" srcOrd="3" destOrd="0" presId="urn:microsoft.com/office/officeart/2005/8/layout/hierarchy1"/>
    <dgm:cxn modelId="{993060B9-AA28-4A10-B91E-6B7938EEC9FC}" type="presParOf" srcId="{42EB9ACE-4DD6-4389-BF35-829AF02A7F78}" destId="{4990C07E-D013-4BC4-A181-3790701A1F7C}" srcOrd="0" destOrd="0" presId="urn:microsoft.com/office/officeart/2005/8/layout/hierarchy1"/>
    <dgm:cxn modelId="{29767EC4-AF79-4223-8835-A92FA78CF085}" type="presParOf" srcId="{4990C07E-D013-4BC4-A181-3790701A1F7C}" destId="{5409F2E2-C821-44C8-9BB9-FABA73EF9AE8}" srcOrd="0" destOrd="0" presId="urn:microsoft.com/office/officeart/2005/8/layout/hierarchy1"/>
    <dgm:cxn modelId="{8114C5FF-70DB-422E-AE5A-769940CA7560}" type="presParOf" srcId="{4990C07E-D013-4BC4-A181-3790701A1F7C}" destId="{947970CC-8B36-4A3A-835E-F76D8F1EA63F}" srcOrd="1" destOrd="0" presId="urn:microsoft.com/office/officeart/2005/8/layout/hierarchy1"/>
    <dgm:cxn modelId="{E778B099-0128-46E2-9A49-331F0EC628B4}" type="presParOf" srcId="{42EB9ACE-4DD6-4389-BF35-829AF02A7F78}" destId="{3B322C5B-57E5-4151-BE5C-A719C36FCA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C23F0-687D-4626-8A93-89FBE1880A4C}">
      <dsp:nvSpPr>
        <dsp:cNvPr id="0" name=""/>
        <dsp:cNvSpPr/>
      </dsp:nvSpPr>
      <dsp:spPr>
        <a:xfrm>
          <a:off x="7661516" y="1730688"/>
          <a:ext cx="1316304" cy="626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01"/>
              </a:lnTo>
              <a:lnTo>
                <a:pt x="1316304" y="426901"/>
              </a:lnTo>
              <a:lnTo>
                <a:pt x="1316304" y="6264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7EF93-9FEF-4FDB-9466-6E6E21D892A3}">
      <dsp:nvSpPr>
        <dsp:cNvPr id="0" name=""/>
        <dsp:cNvSpPr/>
      </dsp:nvSpPr>
      <dsp:spPr>
        <a:xfrm>
          <a:off x="6345212" y="1730688"/>
          <a:ext cx="1316304" cy="626441"/>
        </a:xfrm>
        <a:custGeom>
          <a:avLst/>
          <a:gdLst/>
          <a:ahLst/>
          <a:cxnLst/>
          <a:rect l="0" t="0" r="0" b="0"/>
          <a:pathLst>
            <a:path>
              <a:moveTo>
                <a:pt x="1316304" y="0"/>
              </a:moveTo>
              <a:lnTo>
                <a:pt x="1316304" y="426901"/>
              </a:lnTo>
              <a:lnTo>
                <a:pt x="0" y="426901"/>
              </a:lnTo>
              <a:lnTo>
                <a:pt x="0" y="6264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C9548-F47D-4096-BB70-A9A3AE1479A5}">
      <dsp:nvSpPr>
        <dsp:cNvPr id="0" name=""/>
        <dsp:cNvSpPr/>
      </dsp:nvSpPr>
      <dsp:spPr>
        <a:xfrm>
          <a:off x="3712602" y="3724889"/>
          <a:ext cx="1316304" cy="626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01"/>
              </a:lnTo>
              <a:lnTo>
                <a:pt x="1316304" y="426901"/>
              </a:lnTo>
              <a:lnTo>
                <a:pt x="1316304" y="6264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D1797-62DD-429C-8C61-70461DC90C51}">
      <dsp:nvSpPr>
        <dsp:cNvPr id="0" name=""/>
        <dsp:cNvSpPr/>
      </dsp:nvSpPr>
      <dsp:spPr>
        <a:xfrm>
          <a:off x="2396298" y="3724889"/>
          <a:ext cx="1316304" cy="626441"/>
        </a:xfrm>
        <a:custGeom>
          <a:avLst/>
          <a:gdLst/>
          <a:ahLst/>
          <a:cxnLst/>
          <a:rect l="0" t="0" r="0" b="0"/>
          <a:pathLst>
            <a:path>
              <a:moveTo>
                <a:pt x="1316304" y="0"/>
              </a:moveTo>
              <a:lnTo>
                <a:pt x="1316304" y="426901"/>
              </a:lnTo>
              <a:lnTo>
                <a:pt x="0" y="426901"/>
              </a:lnTo>
              <a:lnTo>
                <a:pt x="0" y="6264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FBA9B-2169-412D-813B-F7C9FE04CE10}">
      <dsp:nvSpPr>
        <dsp:cNvPr id="0" name=""/>
        <dsp:cNvSpPr/>
      </dsp:nvSpPr>
      <dsp:spPr>
        <a:xfrm>
          <a:off x="2396298" y="1730688"/>
          <a:ext cx="1316304" cy="626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01"/>
              </a:lnTo>
              <a:lnTo>
                <a:pt x="1316304" y="426901"/>
              </a:lnTo>
              <a:lnTo>
                <a:pt x="1316304" y="6264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DD5BC-D232-48EE-985B-B2487FD2070B}">
      <dsp:nvSpPr>
        <dsp:cNvPr id="0" name=""/>
        <dsp:cNvSpPr/>
      </dsp:nvSpPr>
      <dsp:spPr>
        <a:xfrm>
          <a:off x="1079993" y="1730688"/>
          <a:ext cx="1316304" cy="626441"/>
        </a:xfrm>
        <a:custGeom>
          <a:avLst/>
          <a:gdLst/>
          <a:ahLst/>
          <a:cxnLst/>
          <a:rect l="0" t="0" r="0" b="0"/>
          <a:pathLst>
            <a:path>
              <a:moveTo>
                <a:pt x="1316304" y="0"/>
              </a:moveTo>
              <a:lnTo>
                <a:pt x="1316304" y="426901"/>
              </a:lnTo>
              <a:lnTo>
                <a:pt x="0" y="426901"/>
              </a:lnTo>
              <a:lnTo>
                <a:pt x="0" y="6264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CA9D0-6CBC-4EAB-9A18-4DAAD9195706}">
      <dsp:nvSpPr>
        <dsp:cNvPr id="0" name=""/>
        <dsp:cNvSpPr/>
      </dsp:nvSpPr>
      <dsp:spPr>
        <a:xfrm>
          <a:off x="1319321" y="362927"/>
          <a:ext cx="2153953" cy="136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91D67-2547-499D-A455-E40EA6376865}">
      <dsp:nvSpPr>
        <dsp:cNvPr id="0" name=""/>
        <dsp:cNvSpPr/>
      </dsp:nvSpPr>
      <dsp:spPr>
        <a:xfrm>
          <a:off x="1558649" y="590289"/>
          <a:ext cx="2153953" cy="136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Periférico</a:t>
          </a:r>
        </a:p>
      </dsp:txBody>
      <dsp:txXfrm>
        <a:off x="1598709" y="630349"/>
        <a:ext cx="2073833" cy="1287640"/>
      </dsp:txXfrm>
    </dsp:sp>
    <dsp:sp modelId="{6A7E1761-FB81-47CE-AB79-5DFF7CC35483}">
      <dsp:nvSpPr>
        <dsp:cNvPr id="0" name=""/>
        <dsp:cNvSpPr/>
      </dsp:nvSpPr>
      <dsp:spPr>
        <a:xfrm>
          <a:off x="3016" y="2357129"/>
          <a:ext cx="2153953" cy="13677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98A46-9724-4DB8-9023-636FC5D421E7}">
      <dsp:nvSpPr>
        <dsp:cNvPr id="0" name=""/>
        <dsp:cNvSpPr/>
      </dsp:nvSpPr>
      <dsp:spPr>
        <a:xfrm>
          <a:off x="242344" y="2584491"/>
          <a:ext cx="2153953" cy="136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Somático</a:t>
          </a:r>
        </a:p>
      </dsp:txBody>
      <dsp:txXfrm>
        <a:off x="282404" y="2624551"/>
        <a:ext cx="2073833" cy="1287640"/>
      </dsp:txXfrm>
    </dsp:sp>
    <dsp:sp modelId="{5CD800A3-6C69-4F81-A7D2-6F7CB5A78A3E}">
      <dsp:nvSpPr>
        <dsp:cNvPr id="0" name=""/>
        <dsp:cNvSpPr/>
      </dsp:nvSpPr>
      <dsp:spPr>
        <a:xfrm>
          <a:off x="2635626" y="2357129"/>
          <a:ext cx="2153953" cy="13677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79F39-F565-4BDB-B4D1-DC7B9C27BC32}">
      <dsp:nvSpPr>
        <dsp:cNvPr id="0" name=""/>
        <dsp:cNvSpPr/>
      </dsp:nvSpPr>
      <dsp:spPr>
        <a:xfrm>
          <a:off x="2874954" y="2584491"/>
          <a:ext cx="2153953" cy="136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Autônomo</a:t>
          </a:r>
        </a:p>
      </dsp:txBody>
      <dsp:txXfrm>
        <a:off x="2915014" y="2624551"/>
        <a:ext cx="2073833" cy="1287640"/>
      </dsp:txXfrm>
    </dsp:sp>
    <dsp:sp modelId="{D5E42391-68D9-4743-80E3-9CAF8FFA00C3}">
      <dsp:nvSpPr>
        <dsp:cNvPr id="0" name=""/>
        <dsp:cNvSpPr/>
      </dsp:nvSpPr>
      <dsp:spPr>
        <a:xfrm>
          <a:off x="1319321" y="4351331"/>
          <a:ext cx="2153953" cy="13677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5DCB3-683C-4F2B-A0A2-6526786F6AA3}">
      <dsp:nvSpPr>
        <dsp:cNvPr id="0" name=""/>
        <dsp:cNvSpPr/>
      </dsp:nvSpPr>
      <dsp:spPr>
        <a:xfrm>
          <a:off x="1558649" y="4578692"/>
          <a:ext cx="2153953" cy="136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Simpático</a:t>
          </a:r>
        </a:p>
      </dsp:txBody>
      <dsp:txXfrm>
        <a:off x="1598709" y="4618752"/>
        <a:ext cx="2073833" cy="1287640"/>
      </dsp:txXfrm>
    </dsp:sp>
    <dsp:sp modelId="{6EFCA884-45ED-4BD4-B330-88C54BC7BC6B}">
      <dsp:nvSpPr>
        <dsp:cNvPr id="0" name=""/>
        <dsp:cNvSpPr/>
      </dsp:nvSpPr>
      <dsp:spPr>
        <a:xfrm>
          <a:off x="3951930" y="4351331"/>
          <a:ext cx="2153953" cy="13677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2C625-4CFD-4A3F-902F-A3B33088AE2E}">
      <dsp:nvSpPr>
        <dsp:cNvPr id="0" name=""/>
        <dsp:cNvSpPr/>
      </dsp:nvSpPr>
      <dsp:spPr>
        <a:xfrm>
          <a:off x="4191258" y="4578692"/>
          <a:ext cx="2153953" cy="136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Parassimpático</a:t>
          </a:r>
        </a:p>
      </dsp:txBody>
      <dsp:txXfrm>
        <a:off x="4231318" y="4618752"/>
        <a:ext cx="2073833" cy="1287640"/>
      </dsp:txXfrm>
    </dsp:sp>
    <dsp:sp modelId="{998E6618-C2E9-42D7-80CF-C76EE0BA3294}">
      <dsp:nvSpPr>
        <dsp:cNvPr id="0" name=""/>
        <dsp:cNvSpPr/>
      </dsp:nvSpPr>
      <dsp:spPr>
        <a:xfrm>
          <a:off x="6584540" y="362927"/>
          <a:ext cx="2153953" cy="136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4BBF1-E9B4-40A0-A392-96EC6DA0E2C3}">
      <dsp:nvSpPr>
        <dsp:cNvPr id="0" name=""/>
        <dsp:cNvSpPr/>
      </dsp:nvSpPr>
      <dsp:spPr>
        <a:xfrm>
          <a:off x="6823868" y="590289"/>
          <a:ext cx="2153953" cy="136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Central</a:t>
          </a:r>
        </a:p>
      </dsp:txBody>
      <dsp:txXfrm>
        <a:off x="6863928" y="630349"/>
        <a:ext cx="2073833" cy="1287640"/>
      </dsp:txXfrm>
    </dsp:sp>
    <dsp:sp modelId="{2D19641C-0D37-4201-9B70-AAAE5292F492}">
      <dsp:nvSpPr>
        <dsp:cNvPr id="0" name=""/>
        <dsp:cNvSpPr/>
      </dsp:nvSpPr>
      <dsp:spPr>
        <a:xfrm>
          <a:off x="5268235" y="2357129"/>
          <a:ext cx="2153953" cy="13677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AF494-EC75-483C-A8ED-329CA772220A}">
      <dsp:nvSpPr>
        <dsp:cNvPr id="0" name=""/>
        <dsp:cNvSpPr/>
      </dsp:nvSpPr>
      <dsp:spPr>
        <a:xfrm>
          <a:off x="5507563" y="2584491"/>
          <a:ext cx="2153953" cy="136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Cérebro</a:t>
          </a:r>
        </a:p>
      </dsp:txBody>
      <dsp:txXfrm>
        <a:off x="5547623" y="2624551"/>
        <a:ext cx="2073833" cy="1287640"/>
      </dsp:txXfrm>
    </dsp:sp>
    <dsp:sp modelId="{5409F2E2-C821-44C8-9BB9-FABA73EF9AE8}">
      <dsp:nvSpPr>
        <dsp:cNvPr id="0" name=""/>
        <dsp:cNvSpPr/>
      </dsp:nvSpPr>
      <dsp:spPr>
        <a:xfrm>
          <a:off x="7900844" y="2357129"/>
          <a:ext cx="2153953" cy="13677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970CC-8B36-4A3A-835E-F76D8F1EA63F}">
      <dsp:nvSpPr>
        <dsp:cNvPr id="0" name=""/>
        <dsp:cNvSpPr/>
      </dsp:nvSpPr>
      <dsp:spPr>
        <a:xfrm>
          <a:off x="8140173" y="2584491"/>
          <a:ext cx="2153953" cy="136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Medula espinal</a:t>
          </a:r>
        </a:p>
      </dsp:txBody>
      <dsp:txXfrm>
        <a:off x="8180233" y="2624551"/>
        <a:ext cx="2073833" cy="1287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17/01/2025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17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2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81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8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>
                <a:solidFill>
                  <a:srgbClr val="000000"/>
                </a:solidFill>
                <a:latin typeface="Calibri"/>
              </a:rPr>
              <a:t>029 | </a:t>
            </a:r>
            <a:r>
              <a:rPr lang="pt-BR" sz="6000" b="1" spc="-1" dirty="0">
                <a:solidFill>
                  <a:srgbClr val="000000"/>
                </a:solidFill>
                <a:latin typeface="Calibri"/>
              </a:rPr>
              <a:t>Sistema nervoso</a:t>
            </a: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pc="-1" dirty="0">
                <a:solidFill>
                  <a:srgbClr val="000000"/>
                </a:solidFill>
                <a:latin typeface="Calibri"/>
              </a:rPr>
              <a:t>simpático e parassimpático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O sistema nervoso</a:t>
            </a:r>
            <a:endParaRPr lang="pt-BR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049AF0-02FA-4080-81EE-05855D010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110619"/>
              </p:ext>
            </p:extLst>
          </p:nvPr>
        </p:nvGraphicFramePr>
        <p:xfrm>
          <a:off x="982639" y="720813"/>
          <a:ext cx="10297143" cy="630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276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Sistema nervoso periférico autônomo</a:t>
            </a:r>
            <a:endParaRPr lang="pt-BR" dirty="0"/>
          </a:p>
        </p:txBody>
      </p:sp>
      <p:pic>
        <p:nvPicPr>
          <p:cNvPr id="15" name="Imagem 4" descr="Diagrama&#10;&#10;Descrição gerada automaticamente">
            <a:extLst>
              <a:ext uri="{FF2B5EF4-FFF2-40B4-BE49-F238E27FC236}">
                <a16:creationId xmlns:a16="http://schemas.microsoft.com/office/drawing/2014/main" id="{7F1E671D-A893-424F-9B8D-073471FD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8" y="1000901"/>
            <a:ext cx="6357982" cy="5626815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9AAF8754-76BA-4893-9128-BB9F1F4E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636" y="1053530"/>
            <a:ext cx="3628296" cy="271464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002060"/>
                </a:solidFill>
              </a:rPr>
              <a:t>Parassimpático: </a:t>
            </a:r>
            <a:r>
              <a:rPr lang="pt-BR" dirty="0"/>
              <a:t>descanso e digestão</a:t>
            </a:r>
          </a:p>
          <a:p>
            <a:pPr marL="0" indent="0" algn="ctr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b="1" dirty="0">
                <a:solidFill>
                  <a:srgbClr val="002060"/>
                </a:solidFill>
              </a:rPr>
              <a:t>Simpático: </a:t>
            </a:r>
            <a:r>
              <a:rPr lang="pt-BR" dirty="0"/>
              <a:t>luta ou fuga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C4827-36A9-4C5B-A8E9-D340967BF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3885109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3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Sugestões de vídeos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E1157-B03D-4726-ACF6-437DA283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19" y="1053530"/>
            <a:ext cx="10374173" cy="2743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6D6C90-6845-49B4-AFAA-BFE1904F7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72" y="4005858"/>
            <a:ext cx="1016459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564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39094</TotalTime>
  <Words>58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781</cp:revision>
  <dcterms:created xsi:type="dcterms:W3CDTF">2016-11-14T13:56:39Z</dcterms:created>
  <dcterms:modified xsi:type="dcterms:W3CDTF">2025-01-17T16:10:21Z</dcterms:modified>
</cp:coreProperties>
</file>