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2" r:id="rId2"/>
    <p:sldId id="473" r:id="rId3"/>
    <p:sldId id="483" r:id="rId4"/>
    <p:sldId id="475" r:id="rId5"/>
    <p:sldId id="482" r:id="rId6"/>
    <p:sldId id="474" r:id="rId7"/>
    <p:sldId id="476" r:id="rId8"/>
    <p:sldId id="477" r:id="rId9"/>
    <p:sldId id="478" r:id="rId10"/>
    <p:sldId id="481" r:id="rId11"/>
    <p:sldId id="480" r:id="rId12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427" autoAdjust="0"/>
    <p:restoredTop sz="94138" autoAdjust="0"/>
  </p:normalViewPr>
  <p:slideViewPr>
    <p:cSldViewPr>
      <p:cViewPr>
        <p:scale>
          <a:sx n="66" d="100"/>
          <a:sy n="66" d="100"/>
        </p:scale>
        <p:origin x="-618" y="-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26/06/2021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gram.com/ziptranscricoes.revisoes" TargetMode="External"/><Relationship Id="rId2" Type="http://schemas.openxmlformats.org/officeDocument/2006/relationships/hyperlink" Target="https://sites.google.com/view/marcoslima/links-&#250;te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14887"/>
            <a:ext cx="12190413" cy="2786728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Aula 000</a:t>
            </a:r>
            <a:endParaRPr lang="pt-BR" sz="5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1142836" y="6359432"/>
            <a:ext cx="571430" cy="4287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76" tIns="50788" rIns="101576" bIns="50788" rtlCol="0" anchor="ctr"/>
          <a:lstStyle/>
          <a:p>
            <a:pPr algn="ctr"/>
            <a:endParaRPr lang="pt-BR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PsychoPy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7" name="Picture 2" descr="C:\Users\User\Desktop\PsychoPy\Psych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2528" y="71438"/>
            <a:ext cx="929464" cy="929464"/>
          </a:xfrm>
          <a:prstGeom prst="rect">
            <a:avLst/>
          </a:prstGeom>
          <a:noFill/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6325" y="1429565"/>
            <a:ext cx="7496175" cy="5000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14887"/>
            <a:ext cx="12190413" cy="2786728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E-mail: lima.piraju@gmail.com</a:t>
            </a:r>
            <a:endParaRPr lang="pt-BR" sz="5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1142836" y="6359432"/>
            <a:ext cx="571430" cy="4287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76" tIns="50788" rIns="101576" bIns="50788" rtlCol="0" anchor="ctr"/>
          <a:lstStyle/>
          <a:p>
            <a:pPr algn="ctr"/>
            <a:endParaRPr lang="pt-BR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0298" y="1643843"/>
            <a:ext cx="9286940" cy="436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643844"/>
            <a:ext cx="10843534" cy="485778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Sobre mim.</a:t>
            </a:r>
          </a:p>
          <a:p>
            <a:r>
              <a:rPr lang="pt-BR" dirty="0" smtClean="0"/>
              <a:t>Motivação para os vídeos.</a:t>
            </a:r>
          </a:p>
          <a:p>
            <a:pPr lvl="1"/>
            <a:r>
              <a:rPr lang="pt-BR" dirty="0" smtClean="0"/>
              <a:t>Ausência de materiais em português no YouTube.</a:t>
            </a:r>
          </a:p>
          <a:p>
            <a:pPr lvl="1"/>
            <a:r>
              <a:rPr lang="pt-BR" dirty="0" smtClean="0"/>
              <a:t>Melhorar minhas próprias habilidades no </a:t>
            </a:r>
            <a:r>
              <a:rPr lang="pt-BR" dirty="0" err="1" smtClean="0"/>
              <a:t>PsychoPy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 smtClean="0"/>
              <a:t>Entregar conteúdo gratuito e acessível a quem dele precisar.</a:t>
            </a:r>
            <a:endParaRPr lang="pt-BR" dirty="0" smtClean="0"/>
          </a:p>
          <a:p>
            <a:r>
              <a:rPr lang="pt-BR" dirty="0" smtClean="0"/>
              <a:t>Farei vídeos sobre outros assuntos (SPSS, R, </a:t>
            </a:r>
            <a:r>
              <a:rPr lang="pt-BR" dirty="0" err="1" smtClean="0"/>
              <a:t>IRaMuTeQ</a:t>
            </a:r>
            <a:r>
              <a:rPr lang="pt-BR" dirty="0" smtClean="0"/>
              <a:t>)?</a:t>
            </a:r>
          </a:p>
          <a:p>
            <a:pPr lvl="1"/>
            <a:r>
              <a:rPr lang="pt-BR" dirty="0" smtClean="0"/>
              <a:t>A princípio, não.</a:t>
            </a:r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 smtClean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sites.google.com/view/marcoslima/links-úteis</a:t>
            </a:r>
            <a:endParaRPr lang="pt-BR" dirty="0" smtClean="0"/>
          </a:p>
          <a:p>
            <a:pPr lvl="1"/>
            <a:r>
              <a:rPr lang="pt-BR" dirty="0" smtClean="0">
                <a:hlinkClick r:id="rId3"/>
              </a:rPr>
              <a:t>https</a:t>
            </a:r>
            <a:r>
              <a:rPr lang="pt-BR" dirty="0" smtClean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instagram.com/ziptranscricoesrevisoes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Site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5" y="1218064"/>
            <a:ext cx="10952989" cy="556931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Zip</a:t>
            </a:r>
            <a:r>
              <a:rPr lang="pt-BR" b="1" dirty="0" smtClean="0">
                <a:solidFill>
                  <a:schemeClr val="bg1"/>
                </a:solidFill>
              </a:rPr>
              <a:t> Transcrições e Revisões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7620" y="1429530"/>
            <a:ext cx="6643734" cy="495067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APA, 7ª edição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643844"/>
            <a:ext cx="10843534" cy="4429156"/>
          </a:xfrm>
        </p:spPr>
        <p:txBody>
          <a:bodyPr>
            <a:normAutofit/>
          </a:bodyPr>
          <a:lstStyle/>
          <a:p>
            <a:r>
              <a:rPr lang="pt-BR" dirty="0" smtClean="0"/>
              <a:t>Normas para manuscritos a serem submetidos em periódicos científicos.</a:t>
            </a:r>
          </a:p>
          <a:p>
            <a:r>
              <a:rPr lang="pt-BR" dirty="0" smtClean="0"/>
              <a:t>Modelos (</a:t>
            </a:r>
            <a:r>
              <a:rPr lang="pt-BR" dirty="0" err="1" smtClean="0"/>
              <a:t>templates</a:t>
            </a:r>
            <a:r>
              <a:rPr lang="pt-BR" dirty="0" smtClean="0"/>
              <a:t>) estarão disponíveis no </a:t>
            </a:r>
            <a:r>
              <a:rPr lang="pt-BR" i="1" dirty="0" smtClean="0"/>
              <a:t>link</a:t>
            </a:r>
            <a:r>
              <a:rPr lang="pt-BR" dirty="0" smtClean="0"/>
              <a:t> do vídeo.</a:t>
            </a:r>
          </a:p>
          <a:p>
            <a:pPr lvl="1"/>
            <a:r>
              <a:rPr lang="pt-BR" dirty="0" smtClean="0"/>
              <a:t>Modelo de manuscrito.</a:t>
            </a:r>
          </a:p>
          <a:p>
            <a:pPr lvl="1"/>
            <a:r>
              <a:rPr lang="pt-BR" dirty="0" smtClean="0"/>
              <a:t>Modelo (não oficial) de dissertação, tese ou TCC.</a:t>
            </a:r>
          </a:p>
        </p:txBody>
      </p:sp>
      <p:pic>
        <p:nvPicPr>
          <p:cNvPr id="7" name="Picture 2" descr="C:\Users\User\Desktop\PsychoPy\Thumbnails\APA.png"/>
          <p:cNvPicPr>
            <a:picLocks noChangeAspect="1" noChangeArrowheads="1"/>
          </p:cNvPicPr>
          <p:nvPr/>
        </p:nvPicPr>
        <p:blipFill>
          <a:blip r:embed="rId2" cstate="print"/>
          <a:srcRect r="58333"/>
          <a:stretch>
            <a:fillRect/>
          </a:stretch>
        </p:blipFill>
        <p:spPr bwMode="auto">
          <a:xfrm>
            <a:off x="8095470" y="105674"/>
            <a:ext cx="1019690" cy="966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APA, 7ª edição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4612" y="1321523"/>
            <a:ext cx="9001188" cy="54191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2" descr="C:\Users\User\Desktop\PsychoPy\Thumbnails\APA.png"/>
          <p:cNvPicPr>
            <a:picLocks noChangeAspect="1" noChangeArrowheads="1"/>
          </p:cNvPicPr>
          <p:nvPr/>
        </p:nvPicPr>
        <p:blipFill>
          <a:blip r:embed="rId3" cstate="print"/>
          <a:srcRect r="58333"/>
          <a:stretch>
            <a:fillRect/>
          </a:stretch>
        </p:blipFill>
        <p:spPr bwMode="auto">
          <a:xfrm>
            <a:off x="8095470" y="105674"/>
            <a:ext cx="1019690" cy="966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PsychoPy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643844"/>
            <a:ext cx="10843534" cy="4857784"/>
          </a:xfrm>
        </p:spPr>
        <p:txBody>
          <a:bodyPr>
            <a:normAutofit/>
          </a:bodyPr>
          <a:lstStyle/>
          <a:p>
            <a:r>
              <a:rPr lang="pt-BR" dirty="0" smtClean="0"/>
              <a:t>Quantas aulas farei?</a:t>
            </a:r>
          </a:p>
          <a:p>
            <a:pPr lvl="1"/>
            <a:r>
              <a:rPr lang="pt-BR" dirty="0" smtClean="0"/>
              <a:t>Não sei. </a:t>
            </a:r>
            <a:r>
              <a:rPr lang="pt-BR" dirty="0" smtClean="0">
                <a:sym typeface="Wingdings" pitchFamily="2" charset="2"/>
              </a:rPr>
              <a:t>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Depende do tempo, do ânimo, da criatividade, da demanda.</a:t>
            </a:r>
          </a:p>
          <a:p>
            <a:r>
              <a:rPr lang="pt-BR" dirty="0" smtClean="0">
                <a:sym typeface="Wingdings" pitchFamily="2" charset="2"/>
              </a:rPr>
              <a:t>Outros </a:t>
            </a:r>
            <a:r>
              <a:rPr lang="pt-BR" i="1" dirty="0" smtClean="0">
                <a:sym typeface="Wingdings" pitchFamily="2" charset="2"/>
              </a:rPr>
              <a:t>softwares</a:t>
            </a:r>
            <a:r>
              <a:rPr lang="pt-BR" dirty="0" smtClean="0">
                <a:sym typeface="Wingdings" pitchFamily="2" charset="2"/>
              </a:rPr>
              <a:t>: </a:t>
            </a:r>
            <a:r>
              <a:rPr lang="pt-BR" dirty="0" err="1" smtClean="0">
                <a:sym typeface="Wingdings" pitchFamily="2" charset="2"/>
              </a:rPr>
              <a:t>PsyToolkit</a:t>
            </a:r>
            <a:r>
              <a:rPr lang="pt-BR" dirty="0" smtClean="0">
                <a:sym typeface="Wingdings" pitchFamily="2" charset="2"/>
              </a:rPr>
              <a:t>, </a:t>
            </a:r>
            <a:r>
              <a:rPr lang="pt-BR" dirty="0" err="1" smtClean="0">
                <a:sym typeface="Wingdings" pitchFamily="2" charset="2"/>
              </a:rPr>
              <a:t>OpenSesame</a:t>
            </a:r>
            <a:r>
              <a:rPr lang="pt-BR" dirty="0" smtClean="0">
                <a:sym typeface="Wingdings" pitchFamily="2" charset="2"/>
              </a:rPr>
              <a:t>.</a:t>
            </a:r>
          </a:p>
          <a:p>
            <a:r>
              <a:rPr lang="pt-BR" dirty="0" smtClean="0">
                <a:sym typeface="Wingdings" pitchFamily="2" charset="2"/>
              </a:rPr>
              <a:t>Modelos abordados nas aulas estarão disponíveis no </a:t>
            </a:r>
            <a:r>
              <a:rPr lang="pt-BR" i="1" dirty="0" smtClean="0">
                <a:sym typeface="Wingdings" pitchFamily="2" charset="2"/>
              </a:rPr>
              <a:t>link </a:t>
            </a:r>
            <a:r>
              <a:rPr lang="pt-BR" dirty="0" smtClean="0">
                <a:sym typeface="Wingdings" pitchFamily="2" charset="2"/>
              </a:rPr>
              <a:t>do vídeo.</a:t>
            </a:r>
          </a:p>
          <a:p>
            <a:endParaRPr lang="pt-BR" dirty="0" smtClean="0"/>
          </a:p>
        </p:txBody>
      </p:sp>
      <p:pic>
        <p:nvPicPr>
          <p:cNvPr id="6" name="Picture 2" descr="C:\Users\User\Desktop\PsychoPy\Psych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2528" y="71438"/>
            <a:ext cx="929464" cy="929464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PsychoPy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1724839"/>
            <a:ext cx="9953625" cy="4562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2" descr="C:\Users\User\Desktop\PsychoPy\Psych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528" y="71438"/>
            <a:ext cx="929464" cy="929464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31991</TotalTime>
  <Words>166</Words>
  <Application>Microsoft Office PowerPoint</Application>
  <PresentationFormat>Personalizar</PresentationFormat>
  <Paragraphs>40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Aula 000</vt:lpstr>
      <vt:lpstr>Apresentação</vt:lpstr>
      <vt:lpstr>Apresentação</vt:lpstr>
      <vt:lpstr>Site</vt:lpstr>
      <vt:lpstr>Zip Transcrições e Revisões</vt:lpstr>
      <vt:lpstr>APA, 7ª edição</vt:lpstr>
      <vt:lpstr>APA, 7ª edição</vt:lpstr>
      <vt:lpstr>PsychoPy</vt:lpstr>
      <vt:lpstr>PsychoPy</vt:lpstr>
      <vt:lpstr>PsychoPy</vt:lpstr>
      <vt:lpstr>E-mail: lima.piraju@gmail.com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User</cp:lastModifiedBy>
  <cp:revision>501</cp:revision>
  <dcterms:created xsi:type="dcterms:W3CDTF">2016-11-14T13:56:39Z</dcterms:created>
  <dcterms:modified xsi:type="dcterms:W3CDTF">2021-06-26T19:14:39Z</dcterms:modified>
</cp:coreProperties>
</file>