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2" r:id="rId2"/>
    <p:sldId id="632" r:id="rId3"/>
    <p:sldId id="637" r:id="rId4"/>
    <p:sldId id="638" r:id="rId5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2" autoAdjust="0"/>
    <p:restoredTop sz="86391" autoAdjust="0"/>
  </p:normalViewPr>
  <p:slideViewPr>
    <p:cSldViewPr>
      <p:cViewPr varScale="1">
        <p:scale>
          <a:sx n="55" d="100"/>
          <a:sy n="55" d="100"/>
        </p:scale>
        <p:origin x="1512" y="66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01/02/2024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01/02/2024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https://pt.wikipedia.org/wiki/Distância_Levenshtein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32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http://desenvolvendosoftware.com.br/algoritmos/strings/algoritmo-de-levenshtein.html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97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01/02/2024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51" y="0"/>
            <a:ext cx="12218211" cy="6859588"/>
          </a:xfrm>
          <a:prstGeom prst="rect">
            <a:avLst/>
          </a:prstGeom>
        </p:spPr>
      </p:pic>
      <p:sp>
        <p:nvSpPr>
          <p:cNvPr id="14" name="PlaceHolder 1"/>
          <p:cNvSpPr txBox="1">
            <a:spLocks/>
          </p:cNvSpPr>
          <p:nvPr/>
        </p:nvSpPr>
        <p:spPr>
          <a:xfrm rot="21346946">
            <a:off x="638025" y="2225326"/>
            <a:ext cx="7383179" cy="4683731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0" i="0" u="none" strike="noStrike" kern="1200" cap="none" spc="-1" normalizeH="0" baseline="0" noProof="0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DISTÂNCIA DE </a:t>
            </a:r>
            <a:r>
              <a:rPr kumimoji="0" lang="pt-BR" sz="12000" i="0" u="none" strike="noStrike" kern="1200" cap="none" spc="-1" normalizeH="0" baseline="0" noProof="0" dirty="0" err="1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lEVENSHTEIN</a:t>
            </a:r>
            <a:endParaRPr kumimoji="0" lang="pt-BR" sz="12000" i="0" u="none" strike="noStrike" kern="1200" cap="none" spc="-1" normalizeH="0" baseline="0" noProof="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/>
              <a:uLnTx/>
              <a:uFillTx/>
              <a:latin typeface="Bangers" panose="00000500000000000000" pitchFamily="2" charset="0"/>
              <a:ea typeface="+mj-ea"/>
              <a:cs typeface="+mj-cs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 rot="21346946">
            <a:off x="291825" y="817788"/>
            <a:ext cx="7383179" cy="234912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0" i="0" u="none" strike="noStrike" kern="1200" cap="none" spc="-1" normalizeH="0" baseline="0" noProof="0" dirty="0" smtClean="0">
                <a:ln w="28575">
                  <a:solidFill>
                    <a:schemeClr val="tx1"/>
                  </a:solidFill>
                </a:ln>
                <a:solidFill>
                  <a:srgbClr val="FFFF66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AULA 051</a:t>
            </a:r>
            <a:endParaRPr kumimoji="0" lang="pt-BR" sz="10000" i="0" u="none" strike="noStrike" kern="1200" cap="none" spc="-1" normalizeH="0" baseline="0" noProof="0" dirty="0">
              <a:ln w="28575">
                <a:solidFill>
                  <a:schemeClr val="tx1"/>
                </a:solidFill>
              </a:ln>
              <a:solidFill>
                <a:srgbClr val="FFFF66"/>
              </a:solidFill>
              <a:effectLst/>
              <a:uLnTx/>
              <a:uFillTx/>
              <a:latin typeface="Bangers" panose="00000500000000000000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Distância</a:t>
            </a:r>
            <a:r>
              <a:rPr lang="en-US" sz="4000" dirty="0" smtClean="0"/>
              <a:t> de </a:t>
            </a:r>
            <a:r>
              <a:rPr lang="en-US" sz="4000" dirty="0" err="1" smtClean="0"/>
              <a:t>Levenshtein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09522" y="1170568"/>
                <a:ext cx="11102308" cy="51872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Medida de similaridade entre duas sequências</a:t>
                </a:r>
                <a:endParaRPr lang="pt-BR" dirty="0"/>
              </a:p>
              <a:p>
                <a:pPr lvl="1"/>
                <a:r>
                  <a:rPr lang="pt-BR" dirty="0" smtClean="0"/>
                  <a:t>O menor número de exclusões, inclusões ou substituições exigidas para transformar a sequência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 smtClean="0"/>
                  <a:t> na sequência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(normalizado pelo tamanho da maior sequência)</a:t>
                </a:r>
              </a:p>
              <a:p>
                <a:pPr lvl="1"/>
                <a:r>
                  <a:rPr lang="pt-BR" dirty="0" smtClean="0"/>
                  <a:t>Quanto </a:t>
                </a:r>
                <a:r>
                  <a:rPr lang="pt-BR" b="1" dirty="0" smtClean="0">
                    <a:solidFill>
                      <a:srgbClr val="002060"/>
                    </a:solidFill>
                  </a:rPr>
                  <a:t>menor</a:t>
                </a:r>
                <a:r>
                  <a:rPr lang="pt-BR" dirty="0" smtClean="0"/>
                  <a:t> é a distância, mais </a:t>
                </a:r>
                <a:r>
                  <a:rPr lang="pt-BR" b="1" dirty="0" smtClean="0">
                    <a:solidFill>
                      <a:srgbClr val="002060"/>
                    </a:solidFill>
                  </a:rPr>
                  <a:t>similares</a:t>
                </a:r>
                <a:r>
                  <a:rPr lang="pt-BR" dirty="0" smtClean="0"/>
                  <a:t> as sequência são</a:t>
                </a:r>
              </a:p>
              <a:p>
                <a:r>
                  <a:rPr lang="pt-BR" dirty="0" smtClean="0"/>
                  <a:t>Aplicações</a:t>
                </a:r>
              </a:p>
              <a:p>
                <a:pPr lvl="1"/>
                <a:r>
                  <a:rPr lang="pt-BR" dirty="0" smtClean="0"/>
                  <a:t>Detecção de plágio</a:t>
                </a:r>
              </a:p>
              <a:p>
                <a:pPr lvl="1"/>
                <a:r>
                  <a:rPr lang="pt-BR" dirty="0" smtClean="0"/>
                  <a:t>Reconhecimento de escrita e de voz</a:t>
                </a:r>
              </a:p>
              <a:p>
                <a:pPr lvl="1"/>
                <a:r>
                  <a:rPr lang="pt-BR" dirty="0" smtClean="0"/>
                  <a:t>Busca de textos na </a:t>
                </a:r>
                <a:r>
                  <a:rPr lang="pt-BR" i="1" dirty="0" smtClean="0"/>
                  <a:t>web</a:t>
                </a:r>
              </a:p>
              <a:p>
                <a:pPr lvl="1"/>
                <a:r>
                  <a:rPr lang="pt-BR" dirty="0">
                    <a:solidFill>
                      <a:srgbClr val="002060"/>
                    </a:solidFill>
                  </a:rPr>
                  <a:t>Checagem de erros </a:t>
                </a:r>
                <a:r>
                  <a:rPr lang="pt-BR" dirty="0" smtClean="0">
                    <a:solidFill>
                      <a:srgbClr val="002060"/>
                    </a:solidFill>
                  </a:rPr>
                  <a:t>gramaticais</a:t>
                </a:r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22" y="1170568"/>
                <a:ext cx="11102308" cy="5187256"/>
              </a:xfrm>
              <a:blipFill>
                <a:blip r:embed="rId3"/>
                <a:stretch>
                  <a:fillRect l="-1428" t="-2820" b="-32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Distância</a:t>
            </a:r>
            <a:r>
              <a:rPr lang="en-US" sz="4000" dirty="0" smtClean="0"/>
              <a:t> de </a:t>
            </a:r>
            <a:r>
              <a:rPr lang="en-US" sz="4000" dirty="0" err="1" smtClean="0"/>
              <a:t>Levenshtein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09522" y="1170568"/>
                <a:ext cx="11102308" cy="518725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Exemplos</a:t>
                </a:r>
              </a:p>
              <a:p>
                <a:pPr lvl="1"/>
                <a:r>
                  <a:rPr lang="pt-BR" dirty="0" smtClean="0"/>
                  <a:t>CACHORRP e CACHORRO</a:t>
                </a:r>
              </a:p>
              <a:p>
                <a:pPr lvl="2"/>
                <a:r>
                  <a:rPr lang="pt-BR" dirty="0" smtClean="0"/>
                  <a:t>1 modificação (P → O)</a:t>
                </a:r>
              </a:p>
              <a:p>
                <a:pPr lvl="2"/>
                <a:r>
                  <a:rPr lang="pt-BR" dirty="0" smtClean="0"/>
                  <a:t>Maior sequência: 8 letras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𝐿𝐷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=0,125</m:t>
                    </m:r>
                  </m:oMath>
                </a14:m>
                <a:endParaRPr lang="pt-BR" b="0" dirty="0" smtClean="0"/>
              </a:p>
              <a:p>
                <a:pPr lvl="1"/>
                <a:r>
                  <a:rPr lang="pt-BR" dirty="0" smtClean="0"/>
                  <a:t>LAGOA e PATO</a:t>
                </a:r>
              </a:p>
              <a:p>
                <a:pPr lvl="2"/>
                <a:r>
                  <a:rPr lang="pt-BR" dirty="0" smtClean="0"/>
                  <a:t>3 modificações (L → P; G → T; exclui A)</a:t>
                </a:r>
              </a:p>
              <a:p>
                <a:pPr lvl="2"/>
                <a:r>
                  <a:rPr lang="pt-BR" dirty="0" smtClean="0"/>
                  <a:t>Maior sequência: 5 letras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𝐿𝐷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=0,60</m:t>
                    </m:r>
                  </m:oMath>
                </a14:m>
                <a:endParaRPr lang="pt-BR" dirty="0" smtClean="0"/>
              </a:p>
              <a:p>
                <a:pPr lvl="2"/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22" y="1170568"/>
                <a:ext cx="11102308" cy="5187256"/>
              </a:xfrm>
              <a:blipFill>
                <a:blip r:embed="rId3"/>
                <a:stretch>
                  <a:fillRect l="-1428" t="-17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157" y="1085430"/>
            <a:ext cx="6510473" cy="335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6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Outras</a:t>
            </a:r>
            <a:r>
              <a:rPr lang="en-US" sz="4000" dirty="0" smtClean="0"/>
              <a:t> </a:t>
            </a:r>
            <a:r>
              <a:rPr lang="en-US" sz="4000" dirty="0" err="1" smtClean="0"/>
              <a:t>Medidas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/>
          </a:bodyPr>
          <a:lstStyle/>
          <a:p>
            <a:r>
              <a:rPr lang="pt-BR" dirty="0" smtClean="0"/>
              <a:t>Distância de </a:t>
            </a:r>
            <a:r>
              <a:rPr lang="pt-BR" dirty="0" err="1" smtClean="0"/>
              <a:t>Hamming</a:t>
            </a:r>
            <a:endParaRPr lang="pt-BR" dirty="0" smtClean="0"/>
          </a:p>
          <a:p>
            <a:r>
              <a:rPr lang="pt-BR" dirty="0" smtClean="0"/>
              <a:t>Distância de </a:t>
            </a:r>
            <a:r>
              <a:rPr lang="pt-BR" dirty="0" err="1" smtClean="0"/>
              <a:t>Damerau</a:t>
            </a:r>
            <a:r>
              <a:rPr lang="pt-BR" dirty="0" smtClean="0"/>
              <a:t>–</a:t>
            </a:r>
            <a:r>
              <a:rPr lang="pt-BR" dirty="0" err="1" smtClean="0"/>
              <a:t>Levenshtein</a:t>
            </a:r>
            <a:endParaRPr lang="pt-BR" dirty="0" smtClean="0"/>
          </a:p>
          <a:p>
            <a:r>
              <a:rPr lang="pt-BR" dirty="0" smtClean="0"/>
              <a:t>Maior sequência comum</a:t>
            </a:r>
          </a:p>
          <a:p>
            <a:r>
              <a:rPr lang="pt-BR" dirty="0" smtClean="0"/>
              <a:t>Distância de </a:t>
            </a:r>
            <a:r>
              <a:rPr lang="pt-BR" dirty="0" err="1" smtClean="0"/>
              <a:t>Jaro</a:t>
            </a:r>
            <a:r>
              <a:rPr lang="pt-BR" dirty="0" smtClean="0"/>
              <a:t>–</a:t>
            </a:r>
            <a:r>
              <a:rPr lang="pt-BR" dirty="0" err="1" smtClean="0"/>
              <a:t>Winkler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4221882"/>
            <a:ext cx="11524559" cy="214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1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37005</TotalTime>
  <Words>119</Words>
  <Application>Microsoft Office PowerPoint</Application>
  <PresentationFormat>Personalizar</PresentationFormat>
  <Paragraphs>34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Bangers</vt:lpstr>
      <vt:lpstr>Calibri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640</cp:revision>
  <dcterms:created xsi:type="dcterms:W3CDTF">2016-11-14T13:56:39Z</dcterms:created>
  <dcterms:modified xsi:type="dcterms:W3CDTF">2024-02-01T16:17:44Z</dcterms:modified>
</cp:coreProperties>
</file>