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323" r:id="rId3"/>
    <p:sldId id="324" r:id="rId4"/>
    <p:sldId id="325" r:id="rId5"/>
    <p:sldId id="345" r:id="rId6"/>
    <p:sldId id="346" r:id="rId7"/>
    <p:sldId id="328" r:id="rId8"/>
    <p:sldId id="347" r:id="rId9"/>
    <p:sldId id="342" r:id="rId1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2899" autoAdjust="0"/>
  </p:normalViewPr>
  <p:slideViewPr>
    <p:cSldViewPr>
      <p:cViewPr>
        <p:scale>
          <a:sx n="66" d="100"/>
          <a:sy n="66" d="100"/>
        </p:scale>
        <p:origin x="1074" y="4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31/01/2024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31/01/2024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543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7853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8790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583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54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16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8722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407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31/01/2024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94322"/>
            <a:ext cx="11377264" cy="4243584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Esta pesquisa terá 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duração de aproximadamente 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20 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minutos. Use as setas do teclado para a esquerda [←] e para a direita [</a:t>
            </a:r>
            <a:r>
              <a:rPr lang="pt-BR" sz="4100" spc="-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] para se deslocar entre as telas de instruções.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4439022" y="4221882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6239222" y="4221882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 para a Direita 2"/>
          <p:cNvSpPr/>
          <p:nvPr/>
        </p:nvSpPr>
        <p:spPr>
          <a:xfrm>
            <a:off x="6455246" y="4797946"/>
            <a:ext cx="108012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 para a Direita 9"/>
          <p:cNvSpPr/>
          <p:nvPr/>
        </p:nvSpPr>
        <p:spPr>
          <a:xfrm flipH="1">
            <a:off x="4655046" y="4797946"/>
            <a:ext cx="1080120" cy="288032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4439022" y="587806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239222" y="5878066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Avançar</a:t>
            </a:r>
            <a:endParaRPr lang="pt-B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477466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 modo a evitar distrações durante a sessão, pedimos que coloque seu celular no modo silencioso antes de prosseguir. Por favor, desative o som e a vibração do seu celular.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745" y="3645818"/>
            <a:ext cx="2888629" cy="28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4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uma lista de palavras será apresentada na tela. Cada palavra da lista será mostrada 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individualmente, </a:t>
            </a:r>
            <a:r>
              <a:rPr kumimoji="0" lang="pt-BR" sz="4100" i="0" u="none" strike="noStrike" kern="1200" cap="none" spc="-1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em seguida dando lugar à próxima palavra da sequência.</a:t>
            </a:r>
            <a:endParaRPr kumimoji="0" lang="pt-BR" sz="41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3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ESPELHO</a:t>
            </a:r>
            <a:endParaRPr lang="pt-B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6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Durante a apresentação de cada palavra, você </a:t>
            </a:r>
            <a:r>
              <a:rPr lang="pt-BR" sz="36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deverá julgar </a:t>
            </a:r>
            <a:r>
              <a:rPr lang="pt-BR" sz="36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ela aparece em letras maiúsculas: se ela estiver em letras maiúsculas, você deverá responder “sim” [ 1 ]; se ela estiver em letras minúsculas, você deverá responder “não” [ 2 ].</a:t>
            </a:r>
            <a:endParaRPr kumimoji="0" lang="pt-BR" sz="36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29" y="4653930"/>
            <a:ext cx="1128028" cy="755895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82194"/>
            <a:ext cx="3240360" cy="27964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está em maiúsculas?</a:t>
            </a:r>
            <a:endParaRPr lang="pt-BR" sz="18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5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7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Durante a apresentação de cada palavra, </a:t>
            </a:r>
            <a:r>
              <a:rPr lang="pt-BR" sz="37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deverá julgar </a:t>
            </a:r>
            <a:r>
              <a:rPr lang="pt-BR" sz="37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</a:t>
            </a:r>
            <a:r>
              <a:rPr lang="pt-BR" sz="37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ela </a:t>
            </a:r>
            <a:r>
              <a:rPr lang="pt-BR" sz="37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rima com outra palavra: se ela rimar com a outra palavra apresentada, você deverá responder “sim” [ 1 ]; se ela não rimar, você deverá responder “não” [ 2 ].</a:t>
            </a:r>
            <a:endParaRPr kumimoji="0" lang="pt-BR" sz="37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espelho</a:t>
            </a:r>
            <a:endParaRPr lang="pt-B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29" y="4653930"/>
            <a:ext cx="1128028" cy="75589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862958" y="3582194"/>
            <a:ext cx="3240360" cy="27964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7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rima com JOELHO?</a:t>
            </a:r>
            <a:endParaRPr lang="pt-BR" sz="17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25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406574" y="189434"/>
            <a:ext cx="11377264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36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Durante a apresentação de cada palavra, </a:t>
            </a:r>
            <a:r>
              <a:rPr lang="pt-BR" sz="3600" spc="-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você deverá julgar </a:t>
            </a:r>
            <a:r>
              <a:rPr lang="pt-BR" sz="36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 ela faz sentido quando aplicada em uma frase: se ela fizer sentido na frase, você deverá responder “sim” [ 1 ]; se ela não fizer sentido na frase, você deverá responder “não” [ 2 ].</a:t>
            </a:r>
            <a:endParaRPr kumimoji="0" lang="pt-BR" sz="36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926" y="2997746"/>
            <a:ext cx="3888432" cy="3888432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862958" y="3501802"/>
            <a:ext cx="3240360" cy="1872208"/>
          </a:xfrm>
          <a:prstGeom prst="rect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espelho</a:t>
            </a:r>
            <a:endParaRPr lang="pt-BR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pt-B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429" y="4653930"/>
            <a:ext cx="1128028" cy="755895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3862958" y="3582194"/>
            <a:ext cx="3240360" cy="279648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se ajusta à frase “Passei maquiagem diante do _______”?</a:t>
            </a:r>
            <a:endParaRPr lang="pt-BR" sz="1600" b="1" dirty="0" smtClean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3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4" name="PlaceHolder 1"/>
          <p:cNvSpPr txBox="1">
            <a:spLocks/>
          </p:cNvSpPr>
          <p:nvPr/>
        </p:nvSpPr>
        <p:spPr>
          <a:xfrm>
            <a:off x="334566" y="1413570"/>
            <a:ext cx="11511469" cy="316835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pt-BR" sz="40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seguir, iniciaremos a </a:t>
            </a:r>
            <a:r>
              <a:rPr lang="pt-BR" sz="40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tarefa. </a:t>
            </a:r>
            <a:r>
              <a:rPr lang="pt-BR" sz="4000" spc="-1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Antes de começar, certifique-se de que entendeu todas as instruções até aqui. Caso tenha dúvidas, pergunte ao(à) experimentador(a). </a:t>
            </a:r>
            <a:endParaRPr kumimoji="0" lang="pt-BR" sz="4000" i="0" u="none" strike="noStrike" kern="1200" cap="none" spc="-1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606" y="5302002"/>
            <a:ext cx="2222437" cy="130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7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26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39022" y="1845618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dirty="0" smtClean="0"/>
              <a:t>1</a:t>
            </a:r>
            <a:endParaRPr lang="pt-BR" sz="12000" dirty="0"/>
          </a:p>
        </p:txBody>
      </p:sp>
      <p:sp>
        <p:nvSpPr>
          <p:cNvPr id="9" name="Retângulo 8"/>
          <p:cNvSpPr/>
          <p:nvPr/>
        </p:nvSpPr>
        <p:spPr>
          <a:xfrm>
            <a:off x="6239222" y="1845618"/>
            <a:ext cx="1512168" cy="1512168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0" dirty="0" smtClean="0"/>
              <a:t>2</a:t>
            </a:r>
            <a:endParaRPr lang="pt-BR" sz="12000" dirty="0"/>
          </a:p>
        </p:txBody>
      </p:sp>
      <p:sp>
        <p:nvSpPr>
          <p:cNvPr id="15" name="Retângulo 14"/>
          <p:cNvSpPr/>
          <p:nvPr/>
        </p:nvSpPr>
        <p:spPr>
          <a:xfrm>
            <a:off x="4439022" y="364581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pt-B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6239222" y="3645818"/>
            <a:ext cx="151216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endParaRPr lang="pt-BR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37222</TotalTime>
  <Words>324</Words>
  <Application>Microsoft Office PowerPoint</Application>
  <PresentationFormat>Personalizar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644</cp:revision>
  <dcterms:created xsi:type="dcterms:W3CDTF">2016-11-14T13:56:39Z</dcterms:created>
  <dcterms:modified xsi:type="dcterms:W3CDTF">2024-01-31T13:41:01Z</dcterms:modified>
</cp:coreProperties>
</file>