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2" r:id="rId2"/>
    <p:sldId id="366" r:id="rId3"/>
    <p:sldId id="370" r:id="rId4"/>
    <p:sldId id="372" r:id="rId5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B"/>
    <a:srgbClr val="808080"/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2" autoAdjust="0"/>
    <p:restoredTop sz="90909" autoAdjust="0"/>
  </p:normalViewPr>
  <p:slideViewPr>
    <p:cSldViewPr>
      <p:cViewPr varScale="1">
        <p:scale>
          <a:sx n="56" d="100"/>
          <a:sy n="56" d="100"/>
        </p:scale>
        <p:origin x="1470" y="78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20/10/2024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20/10/2024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282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85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20/10/2024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20/10/2024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20/10/2024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20/10/2024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20/10/2024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20/10/2024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20/10/2024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20/10/2024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20/10/2024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20/10/2024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20/10/2024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20/10/2024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0550" y="477466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Limpar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90550" y="2349674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Branco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90550" y="4365898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Enviar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295006" y="477466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Verdadeiro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4295006" y="2349674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Falso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295006" y="4365898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Continuar</a:t>
            </a:r>
          </a:p>
        </p:txBody>
      </p:sp>
      <p:sp>
        <p:nvSpPr>
          <p:cNvPr id="8" name="Retângulo 7"/>
          <p:cNvSpPr/>
          <p:nvPr/>
        </p:nvSpPr>
        <p:spPr>
          <a:xfrm>
            <a:off x="8327454" y="477466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Voltar</a:t>
            </a:r>
          </a:p>
        </p:txBody>
      </p:sp>
      <p:sp>
        <p:nvSpPr>
          <p:cNvPr id="9" name="Retângulo 8"/>
          <p:cNvSpPr/>
          <p:nvPr/>
        </p:nvSpPr>
        <p:spPr>
          <a:xfrm>
            <a:off x="8327454" y="2421682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Avançar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62958" y="1053530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Sim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862958" y="2925738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Não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862958" y="4797946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Continuar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14686" y="4774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Retângulo 1">
            <a:extLst>
              <a:ext uri="{FF2B5EF4-FFF2-40B4-BE49-F238E27FC236}">
                <a16:creationId xmlns:a16="http://schemas.microsoft.com/office/drawing/2014/main" id="{BC11F584-963E-4EDB-883F-9556252403D8}"/>
              </a:ext>
            </a:extLst>
          </p:cNvPr>
          <p:cNvSpPr/>
          <p:nvPr/>
        </p:nvSpPr>
        <p:spPr>
          <a:xfrm>
            <a:off x="3143046" y="4774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Retângulo 1">
            <a:extLst>
              <a:ext uri="{FF2B5EF4-FFF2-40B4-BE49-F238E27FC236}">
                <a16:creationId xmlns:a16="http://schemas.microsoft.com/office/drawing/2014/main" id="{4086DBBF-AAD3-4267-A7B8-A73240261E54}"/>
              </a:ext>
            </a:extLst>
          </p:cNvPr>
          <p:cNvSpPr/>
          <p:nvPr/>
        </p:nvSpPr>
        <p:spPr>
          <a:xfrm>
            <a:off x="4943078" y="4774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Retângulo 1">
            <a:extLst>
              <a:ext uri="{FF2B5EF4-FFF2-40B4-BE49-F238E27FC236}">
                <a16:creationId xmlns:a16="http://schemas.microsoft.com/office/drawing/2014/main" id="{BE7252EB-3061-4B25-AD4B-E8A4FD452629}"/>
              </a:ext>
            </a:extLst>
          </p:cNvPr>
          <p:cNvSpPr/>
          <p:nvPr/>
        </p:nvSpPr>
        <p:spPr>
          <a:xfrm>
            <a:off x="6671438" y="4774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Retângulo 1">
            <a:extLst>
              <a:ext uri="{FF2B5EF4-FFF2-40B4-BE49-F238E27FC236}">
                <a16:creationId xmlns:a16="http://schemas.microsoft.com/office/drawing/2014/main" id="{3E779D49-4479-41A3-80B4-18F60C445F6A}"/>
              </a:ext>
            </a:extLst>
          </p:cNvPr>
          <p:cNvSpPr/>
          <p:nvPr/>
        </p:nvSpPr>
        <p:spPr>
          <a:xfrm>
            <a:off x="1414686" y="22776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" name="Retângulo 1">
            <a:extLst>
              <a:ext uri="{FF2B5EF4-FFF2-40B4-BE49-F238E27FC236}">
                <a16:creationId xmlns:a16="http://schemas.microsoft.com/office/drawing/2014/main" id="{0AA8C0FE-9052-482B-8308-2FC9C979C4A3}"/>
              </a:ext>
            </a:extLst>
          </p:cNvPr>
          <p:cNvSpPr/>
          <p:nvPr/>
        </p:nvSpPr>
        <p:spPr>
          <a:xfrm>
            <a:off x="3143046" y="22776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" name="Retângulo 1">
            <a:extLst>
              <a:ext uri="{FF2B5EF4-FFF2-40B4-BE49-F238E27FC236}">
                <a16:creationId xmlns:a16="http://schemas.microsoft.com/office/drawing/2014/main" id="{33F1871D-A6D4-489D-95D1-A9B206D62EAD}"/>
              </a:ext>
            </a:extLst>
          </p:cNvPr>
          <p:cNvSpPr/>
          <p:nvPr/>
        </p:nvSpPr>
        <p:spPr>
          <a:xfrm>
            <a:off x="4943078" y="2277666"/>
            <a:ext cx="1512000" cy="1512168"/>
          </a:xfrm>
          <a:prstGeom prst="rect">
            <a:avLst/>
          </a:prstGeom>
          <a:solidFill>
            <a:srgbClr val="808080"/>
          </a:solidFill>
          <a:ln w="762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tângulo 1">
            <a:extLst>
              <a:ext uri="{FF2B5EF4-FFF2-40B4-BE49-F238E27FC236}">
                <a16:creationId xmlns:a16="http://schemas.microsoft.com/office/drawing/2014/main" id="{7EE61859-E28C-4851-9EE2-8E7AFB4550E8}"/>
              </a:ext>
            </a:extLst>
          </p:cNvPr>
          <p:cNvSpPr/>
          <p:nvPr/>
        </p:nvSpPr>
        <p:spPr>
          <a:xfrm>
            <a:off x="6671438" y="22776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4" name="Retângulo 1">
            <a:extLst>
              <a:ext uri="{FF2B5EF4-FFF2-40B4-BE49-F238E27FC236}">
                <a16:creationId xmlns:a16="http://schemas.microsoft.com/office/drawing/2014/main" id="{10E5557D-CB69-4AE1-9916-AB99F197C0E0}"/>
              </a:ext>
            </a:extLst>
          </p:cNvPr>
          <p:cNvSpPr/>
          <p:nvPr/>
        </p:nvSpPr>
        <p:spPr>
          <a:xfrm>
            <a:off x="1414686" y="4149874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5" name="Retângulo 1">
            <a:extLst>
              <a:ext uri="{FF2B5EF4-FFF2-40B4-BE49-F238E27FC236}">
                <a16:creationId xmlns:a16="http://schemas.microsoft.com/office/drawing/2014/main" id="{8F2D6FD2-195A-49B0-B6C7-5DC7984DD0C0}"/>
              </a:ext>
            </a:extLst>
          </p:cNvPr>
          <p:cNvSpPr/>
          <p:nvPr/>
        </p:nvSpPr>
        <p:spPr>
          <a:xfrm>
            <a:off x="3143046" y="4149874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6" name="Retângulo 1">
            <a:extLst>
              <a:ext uri="{FF2B5EF4-FFF2-40B4-BE49-F238E27FC236}">
                <a16:creationId xmlns:a16="http://schemas.microsoft.com/office/drawing/2014/main" id="{F470C610-AD02-43C8-9923-831150A70C1F}"/>
              </a:ext>
            </a:extLst>
          </p:cNvPr>
          <p:cNvSpPr/>
          <p:nvPr/>
        </p:nvSpPr>
        <p:spPr>
          <a:xfrm>
            <a:off x="4943078" y="4149874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7" name="Retângulo 1">
            <a:extLst>
              <a:ext uri="{FF2B5EF4-FFF2-40B4-BE49-F238E27FC236}">
                <a16:creationId xmlns:a16="http://schemas.microsoft.com/office/drawing/2014/main" id="{5D03218E-F21F-466C-843C-06D141D8627D}"/>
              </a:ext>
            </a:extLst>
          </p:cNvPr>
          <p:cNvSpPr/>
          <p:nvPr/>
        </p:nvSpPr>
        <p:spPr>
          <a:xfrm>
            <a:off x="6671438" y="4149874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2" name="Retângulo 1">
            <a:extLst>
              <a:ext uri="{FF2B5EF4-FFF2-40B4-BE49-F238E27FC236}">
                <a16:creationId xmlns:a16="http://schemas.microsoft.com/office/drawing/2014/main" id="{F8A2AC11-56FD-4AC5-B9A1-A0742873C3DE}"/>
              </a:ext>
            </a:extLst>
          </p:cNvPr>
          <p:cNvSpPr/>
          <p:nvPr/>
        </p:nvSpPr>
        <p:spPr>
          <a:xfrm>
            <a:off x="8399462" y="4774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3" name="Retângulo 1">
            <a:extLst>
              <a:ext uri="{FF2B5EF4-FFF2-40B4-BE49-F238E27FC236}">
                <a16:creationId xmlns:a16="http://schemas.microsoft.com/office/drawing/2014/main" id="{AE831D0D-3D7D-4708-862C-F997A0E0B852}"/>
              </a:ext>
            </a:extLst>
          </p:cNvPr>
          <p:cNvSpPr/>
          <p:nvPr/>
        </p:nvSpPr>
        <p:spPr>
          <a:xfrm>
            <a:off x="8399462" y="22776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4" name="Retângulo 1">
            <a:extLst>
              <a:ext uri="{FF2B5EF4-FFF2-40B4-BE49-F238E27FC236}">
                <a16:creationId xmlns:a16="http://schemas.microsoft.com/office/drawing/2014/main" id="{E3EDE259-3ACE-4EB7-8513-6F93732638D5}"/>
              </a:ext>
            </a:extLst>
          </p:cNvPr>
          <p:cNvSpPr/>
          <p:nvPr/>
        </p:nvSpPr>
        <p:spPr>
          <a:xfrm>
            <a:off x="8399462" y="4149874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5" name="Retângulo 1">
            <a:extLst>
              <a:ext uri="{FF2B5EF4-FFF2-40B4-BE49-F238E27FC236}">
                <a16:creationId xmlns:a16="http://schemas.microsoft.com/office/drawing/2014/main" id="{481B69E9-C354-4F0D-B9B6-89A25C1673A3}"/>
              </a:ext>
            </a:extLst>
          </p:cNvPr>
          <p:cNvSpPr/>
          <p:nvPr/>
        </p:nvSpPr>
        <p:spPr>
          <a:xfrm>
            <a:off x="10127654" y="4774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6" name="Retângulo 1">
            <a:extLst>
              <a:ext uri="{FF2B5EF4-FFF2-40B4-BE49-F238E27FC236}">
                <a16:creationId xmlns:a16="http://schemas.microsoft.com/office/drawing/2014/main" id="{B04841A4-695D-4560-899C-053632B0E4F0}"/>
              </a:ext>
            </a:extLst>
          </p:cNvPr>
          <p:cNvSpPr/>
          <p:nvPr/>
        </p:nvSpPr>
        <p:spPr>
          <a:xfrm>
            <a:off x="10127654" y="22776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7" name="Retângulo 1">
            <a:extLst>
              <a:ext uri="{FF2B5EF4-FFF2-40B4-BE49-F238E27FC236}">
                <a16:creationId xmlns:a16="http://schemas.microsoft.com/office/drawing/2014/main" id="{46DE252E-C93B-47FC-AD7D-6EC76517FCD8}"/>
              </a:ext>
            </a:extLst>
          </p:cNvPr>
          <p:cNvSpPr/>
          <p:nvPr/>
        </p:nvSpPr>
        <p:spPr>
          <a:xfrm>
            <a:off x="10127654" y="4149874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1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">
            <a:extLst>
              <a:ext uri="{FF2B5EF4-FFF2-40B4-BE49-F238E27FC236}">
                <a16:creationId xmlns:a16="http://schemas.microsoft.com/office/drawing/2014/main" id="{006D1B5A-E404-4A90-AD1C-717E59C1351B}"/>
              </a:ext>
            </a:extLst>
          </p:cNvPr>
          <p:cNvSpPr/>
          <p:nvPr/>
        </p:nvSpPr>
        <p:spPr>
          <a:xfrm>
            <a:off x="3862958" y="1053530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Sim</a:t>
            </a:r>
          </a:p>
        </p:txBody>
      </p:sp>
      <p:sp>
        <p:nvSpPr>
          <p:cNvPr id="21" name="Retângulo 10">
            <a:extLst>
              <a:ext uri="{FF2B5EF4-FFF2-40B4-BE49-F238E27FC236}">
                <a16:creationId xmlns:a16="http://schemas.microsoft.com/office/drawing/2014/main" id="{F349ECE6-E290-42D6-AD67-0E43FECC1DB4}"/>
              </a:ext>
            </a:extLst>
          </p:cNvPr>
          <p:cNvSpPr/>
          <p:nvPr/>
        </p:nvSpPr>
        <p:spPr>
          <a:xfrm>
            <a:off x="3862958" y="2925738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Não</a:t>
            </a:r>
          </a:p>
        </p:txBody>
      </p:sp>
      <p:sp>
        <p:nvSpPr>
          <p:cNvPr id="5" name="Retângulo 10">
            <a:extLst>
              <a:ext uri="{FF2B5EF4-FFF2-40B4-BE49-F238E27FC236}">
                <a16:creationId xmlns:a16="http://schemas.microsoft.com/office/drawing/2014/main" id="{00C15233-9B0E-419C-B5EC-8F7FC5493C32}"/>
              </a:ext>
            </a:extLst>
          </p:cNvPr>
          <p:cNvSpPr/>
          <p:nvPr/>
        </p:nvSpPr>
        <p:spPr>
          <a:xfrm>
            <a:off x="3871639" y="4941962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Enviar</a:t>
            </a:r>
          </a:p>
        </p:txBody>
      </p:sp>
    </p:spTree>
    <p:extLst>
      <p:ext uri="{BB962C8B-B14F-4D97-AF65-F5344CB8AC3E}">
        <p14:creationId xmlns:p14="http://schemas.microsoft.com/office/powerpoint/2010/main" val="1723156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38212</TotalTime>
  <Words>34</Words>
  <Application>Microsoft Office PowerPoint</Application>
  <PresentationFormat>Custom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719</cp:revision>
  <dcterms:created xsi:type="dcterms:W3CDTF">2016-11-14T13:56:39Z</dcterms:created>
  <dcterms:modified xsi:type="dcterms:W3CDTF">2024-10-20T14:33:19Z</dcterms:modified>
</cp:coreProperties>
</file>