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322" r:id="rId2"/>
    <p:sldId id="639" r:id="rId3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91129" autoAdjust="0"/>
  </p:normalViewPr>
  <p:slideViewPr>
    <p:cSldViewPr>
      <p:cViewPr>
        <p:scale>
          <a:sx n="50" d="100"/>
          <a:sy n="50" d="100"/>
        </p:scale>
        <p:origin x="1674" y="198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07/11/2024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0217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07/11/2024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07/11/2024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07/11/2024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07/11/2024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07/11/2024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07/11/2024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07/11/2024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51" y="0"/>
            <a:ext cx="12218211" cy="6859588"/>
          </a:xfrm>
          <a:prstGeom prst="rect">
            <a:avLst/>
          </a:prstGeom>
        </p:spPr>
      </p:pic>
      <p:sp>
        <p:nvSpPr>
          <p:cNvPr id="14" name="PlaceHolder 1"/>
          <p:cNvSpPr txBox="1">
            <a:spLocks/>
          </p:cNvSpPr>
          <p:nvPr/>
        </p:nvSpPr>
        <p:spPr>
          <a:xfrm rot="21346946">
            <a:off x="251983" y="2200506"/>
            <a:ext cx="8058167" cy="4683731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TAREFA DE COMPARAÇÃO DE NÚMEROS DE</a:t>
            </a:r>
          </a:p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DOIS DÍGITOS</a:t>
            </a: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 rot="21346946">
            <a:off x="291825" y="817788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AULA 064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Tarefa de Comparação de Números de Dois Dígitos</a:t>
            </a:r>
            <a:endParaRPr lang="pt-BR" sz="25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E72C1D-5CC6-41AD-A847-9BB029A1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125538"/>
            <a:ext cx="11318332" cy="5016262"/>
          </a:xfrm>
        </p:spPr>
        <p:txBody>
          <a:bodyPr>
            <a:normAutofit/>
          </a:bodyPr>
          <a:lstStyle/>
          <a:p>
            <a:r>
              <a:rPr lang="pt-BR" dirty="0"/>
              <a:t>Two-digit number comparison task (Dehaene et al., 1990)</a:t>
            </a:r>
          </a:p>
          <a:p>
            <a:pPr lvl="1"/>
            <a:r>
              <a:rPr lang="pt-BR" dirty="0"/>
              <a:t>Número padrão (55) vs. números de comparação (entre 11 e 99)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3C5321-E210-4EB3-9EB4-8037F43088B6}"/>
              </a:ext>
            </a:extLst>
          </p:cNvPr>
          <p:cNvGrpSpPr/>
          <p:nvPr/>
        </p:nvGrpSpPr>
        <p:grpSpPr>
          <a:xfrm>
            <a:off x="550590" y="2485990"/>
            <a:ext cx="5470430" cy="4152226"/>
            <a:chOff x="550590" y="2485990"/>
            <a:chExt cx="5470430" cy="4152226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3E855E-C4BF-4F1F-A814-D8F66E285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590" y="2485990"/>
              <a:ext cx="5470430" cy="3680108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28A332-A2C9-4223-A4FA-6BAFAF2F5FDA}"/>
                </a:ext>
              </a:extLst>
            </p:cNvPr>
            <p:cNvSpPr txBox="1"/>
            <p:nvPr/>
          </p:nvSpPr>
          <p:spPr>
            <a:xfrm>
              <a:off x="1846734" y="6238106"/>
              <a:ext cx="331236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002060"/>
                  </a:solidFill>
                </a:rPr>
                <a:t>Dehaene et al. (1990), Exp.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D012CA-73CF-4123-8573-54CE2395EA8A}"/>
              </a:ext>
            </a:extLst>
          </p:cNvPr>
          <p:cNvGrpSpPr/>
          <p:nvPr/>
        </p:nvGrpSpPr>
        <p:grpSpPr>
          <a:xfrm>
            <a:off x="5825463" y="2216631"/>
            <a:ext cx="6606447" cy="4421585"/>
            <a:chOff x="5825463" y="2216631"/>
            <a:chExt cx="6606447" cy="442158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E9BE2ED-66C8-4BDB-8C62-7FBAF64772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25463" y="2216631"/>
              <a:ext cx="6606447" cy="3963869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7A7476A-2645-477A-9B68-885BAD4959CE}"/>
                </a:ext>
              </a:extLst>
            </p:cNvPr>
            <p:cNvSpPr txBox="1"/>
            <p:nvPr/>
          </p:nvSpPr>
          <p:spPr>
            <a:xfrm>
              <a:off x="6959302" y="6238106"/>
              <a:ext cx="4392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b="1" dirty="0">
                  <a:solidFill>
                    <a:srgbClr val="002060"/>
                  </a:solidFill>
                </a:rPr>
                <a:t>Relâmpago Marquin, 880 tentativas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32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37918</TotalTime>
  <Words>63</Words>
  <Application>Microsoft Office PowerPoint</Application>
  <PresentationFormat>Custom</PresentationFormat>
  <Paragraphs>11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Bangers</vt:lpstr>
      <vt:lpstr>Calibri</vt:lpstr>
      <vt:lpstr>Tema do Office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658</cp:revision>
  <dcterms:created xsi:type="dcterms:W3CDTF">2016-11-14T13:56:39Z</dcterms:created>
  <dcterms:modified xsi:type="dcterms:W3CDTF">2024-11-07T16:25:30Z</dcterms:modified>
</cp:coreProperties>
</file>