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6"/>
  </p:notesMasterIdLst>
  <p:sldIdLst>
    <p:sldId id="318" r:id="rId2"/>
    <p:sldId id="319" r:id="rId3"/>
    <p:sldId id="320" r:id="rId4"/>
    <p:sldId id="322" r:id="rId5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660"/>
  </p:normalViewPr>
  <p:slideViewPr>
    <p:cSldViewPr>
      <p:cViewPr varScale="1">
        <p:scale>
          <a:sx n="63" d="100"/>
          <a:sy n="63" d="100"/>
        </p:scale>
        <p:origin x="-354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47CCBD-7A1B-4F9F-AFC7-390EAD56D5C7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9F210C-F708-46B4-910F-4AE8B24E4012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BEE8D7-49A1-49B3-B9AA-8FC935F1DB3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664094-F422-4933-BE52-840025324DAC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579500-1888-4FD4-9C19-FF8E4904C0CF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95603E-7FD2-4B7C-BF78-C53ACCA308CC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B30038-21D8-48D3-92CF-6443AF9F68CA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7279BA-B90C-4815-88D6-E5BAF86D9BDB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079C40-692A-4CDB-A5D3-F8CBB7748FB8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6DC46-93AA-4ECA-A26F-0295FD66215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37D916C-87EA-46A4-8641-8781567717A9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5573EB-2EB9-46C7-B696-EFE1D52C3173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Autofit/>
          </a:bodyPr>
          <a:lstStyle/>
          <a:p>
            <a:pPr marL="380880" indent="-3808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os estilos do texto mestre</a:t>
            </a:r>
          </a:p>
          <a:p>
            <a:pPr marL="825480" lvl="1" indent="-31752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pt-BR" sz="31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269720" lvl="2" indent="-25380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777680" lvl="3" indent="-2538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285640" lvl="4" indent="-2538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»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7D4B2E-3C99-45B5-804E-9DF3A0E68B43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Karpicke</a:t>
            </a:r>
            <a:r>
              <a:rPr lang="en-US" sz="4000" dirty="0" smtClean="0"/>
              <a:t> e </a:t>
            </a:r>
            <a:r>
              <a:rPr lang="en-US" sz="4000" dirty="0" err="1" smtClean="0"/>
              <a:t>Roediger</a:t>
            </a:r>
            <a:r>
              <a:rPr lang="en-US" sz="4000" dirty="0" smtClean="0"/>
              <a:t> (2008), Science</a:t>
            </a:r>
            <a:endParaRPr lang="en-US" sz="4000" dirty="0"/>
          </a:p>
        </p:txBody>
      </p:sp>
      <p:sp>
        <p:nvSpPr>
          <p:cNvPr id="10" name="Retângulo 9"/>
          <p:cNvSpPr/>
          <p:nvPr/>
        </p:nvSpPr>
        <p:spPr>
          <a:xfrm>
            <a:off x="2380430" y="1786720"/>
            <a:ext cx="2880000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380430" y="1786720"/>
            <a:ext cx="1440000" cy="278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dog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cloud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knee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egg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beer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broom</a:t>
            </a:r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09190" y="1786720"/>
            <a:ext cx="1440000" cy="278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cachorro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nuvem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joelho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ovo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cerveja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vassoura</a:t>
            </a:r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072726" y="1786720"/>
            <a:ext cx="2880000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72726" y="1786720"/>
            <a:ext cx="1440000" cy="278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dog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cloud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knee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egg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beer</a:t>
            </a:r>
            <a:endParaRPr lang="pt-BR" sz="2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2000" dirty="0" err="1" smtClean="0">
                <a:solidFill>
                  <a:sysClr val="windowText" lastClr="000000"/>
                </a:solidFill>
              </a:rPr>
              <a:t>broom</a:t>
            </a:r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501486" y="1786720"/>
            <a:ext cx="1440000" cy="278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________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________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________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________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________</a:t>
            </a:r>
          </a:p>
          <a:p>
            <a:pPr algn="ctr"/>
            <a:r>
              <a:rPr lang="pt-BR" sz="2000" dirty="0" smtClean="0">
                <a:solidFill>
                  <a:sysClr val="windowText" lastClr="000000"/>
                </a:solidFill>
              </a:rPr>
              <a:t>________</a:t>
            </a:r>
            <a:endParaRPr lang="pt-BR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5380826" y="3142454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2369190" y="1000902"/>
            <a:ext cx="2868760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 smtClean="0">
                <a:solidFill>
                  <a:sysClr val="windowText" lastClr="000000"/>
                </a:solidFill>
              </a:rPr>
              <a:t>Período de estudo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083966" y="1000902"/>
            <a:ext cx="2868760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 smtClean="0">
                <a:solidFill>
                  <a:sysClr val="windowText" lastClr="000000"/>
                </a:solidFill>
              </a:rPr>
              <a:t>Período de teste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380430" y="4858554"/>
            <a:ext cx="288000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ysClr val="windowText" lastClr="000000"/>
                </a:solidFill>
              </a:rPr>
              <a:t>ST</a:t>
            </a:r>
            <a:endParaRPr lang="pt-B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072726" y="4858554"/>
            <a:ext cx="288000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ysClr val="windowText" lastClr="000000"/>
                </a:solidFill>
              </a:rPr>
              <a:t>S</a:t>
            </a:r>
            <a:r>
              <a:rPr lang="pt-BR" sz="2000" b="1" i="1" baseline="-25000" dirty="0" smtClean="0">
                <a:solidFill>
                  <a:sysClr val="windowText" lastClr="000000"/>
                </a:solidFill>
              </a:rPr>
              <a:t>N</a:t>
            </a:r>
            <a:r>
              <a:rPr lang="pt-BR" sz="2000" b="1" dirty="0" smtClean="0">
                <a:solidFill>
                  <a:sysClr val="windowText" lastClr="000000"/>
                </a:solidFill>
              </a:rPr>
              <a:t>T</a:t>
            </a:r>
            <a:endParaRPr lang="pt-B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380430" y="5858686"/>
            <a:ext cx="288000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ysClr val="windowText" lastClr="000000"/>
                </a:solidFill>
              </a:rPr>
              <a:t>ST</a:t>
            </a:r>
            <a:r>
              <a:rPr lang="pt-BR" sz="2000" b="1" i="1" baseline="-25000" dirty="0" smtClean="0">
                <a:solidFill>
                  <a:sysClr val="windowText" lastClr="000000"/>
                </a:solidFill>
              </a:rPr>
              <a:t>N</a:t>
            </a:r>
            <a:endParaRPr lang="pt-BR" sz="20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72726" y="5858686"/>
            <a:ext cx="288000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ysClr val="windowText" lastClr="000000"/>
                </a:solidFill>
              </a:rPr>
              <a:t>S</a:t>
            </a:r>
            <a:r>
              <a:rPr lang="pt-BR" sz="2000" b="1" i="1" baseline="-25000" dirty="0" smtClean="0">
                <a:solidFill>
                  <a:sysClr val="windowText" lastClr="000000"/>
                </a:solidFill>
              </a:rPr>
              <a:t>N</a:t>
            </a:r>
            <a:r>
              <a:rPr lang="pt-BR" sz="2000" b="1" dirty="0" smtClean="0">
                <a:solidFill>
                  <a:sysClr val="windowText" lastClr="000000"/>
                </a:solidFill>
              </a:rPr>
              <a:t>T</a:t>
            </a:r>
            <a:r>
              <a:rPr lang="pt-BR" sz="2000" b="1" i="1" baseline="-25000" dirty="0" smtClean="0">
                <a:solidFill>
                  <a:sysClr val="windowText" lastClr="000000"/>
                </a:solidFill>
              </a:rPr>
              <a:t>N</a:t>
            </a:r>
            <a:endParaRPr lang="pt-BR" sz="20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9" name="Chave direita 28"/>
          <p:cNvSpPr/>
          <p:nvPr/>
        </p:nvSpPr>
        <p:spPr>
          <a:xfrm>
            <a:off x="9167040" y="1786720"/>
            <a:ext cx="714380" cy="27860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direita 29"/>
          <p:cNvSpPr/>
          <p:nvPr/>
        </p:nvSpPr>
        <p:spPr>
          <a:xfrm>
            <a:off x="9167040" y="4858554"/>
            <a:ext cx="714380" cy="164307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0167172" y="2858290"/>
            <a:ext cx="1951803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ysClr val="windowText" lastClr="000000"/>
                </a:solidFill>
              </a:rPr>
              <a:t>Ciclo 1</a:t>
            </a:r>
            <a:endParaRPr lang="pt-B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0167172" y="5287182"/>
            <a:ext cx="1951803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ysClr val="windowText" lastClr="000000"/>
                </a:solidFill>
              </a:rPr>
              <a:t>Ciclos 2 a 4</a:t>
            </a:r>
            <a:endParaRPr lang="pt-BR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Karpicke</a:t>
            </a:r>
            <a:r>
              <a:rPr lang="en-US" sz="4000" dirty="0" smtClean="0"/>
              <a:t> e </a:t>
            </a:r>
            <a:r>
              <a:rPr lang="en-US" sz="4000" dirty="0" err="1" smtClean="0"/>
              <a:t>Roediger</a:t>
            </a:r>
            <a:r>
              <a:rPr lang="en-US" sz="4000" dirty="0" smtClean="0"/>
              <a:t> (2008), Science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718" y="1215216"/>
            <a:ext cx="9247520" cy="514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Descrição</a:t>
            </a:r>
            <a:r>
              <a:rPr lang="en-US" sz="4000" dirty="0" smtClean="0"/>
              <a:t> dos </a:t>
            </a:r>
            <a:r>
              <a:rPr lang="en-US" sz="4000" dirty="0" err="1" smtClean="0"/>
              <a:t>vídeos</a:t>
            </a:r>
            <a:endParaRPr lang="en-US" sz="4000" dirty="0"/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 Aula 044: </a:t>
            </a:r>
            <a:r>
              <a:rPr lang="en-US" sz="3600" kern="0" spc="-1" dirty="0" err="1" smtClean="0">
                <a:latin typeface="Calibri"/>
              </a:rPr>
              <a:t>Lançamento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desafio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programação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Aula 045: </a:t>
            </a:r>
            <a:r>
              <a:rPr lang="en-US" sz="3600" kern="0" spc="-1" dirty="0" err="1" smtClean="0">
                <a:latin typeface="Calibri"/>
              </a:rPr>
              <a:t>ButtonStim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Aula 046: </a:t>
            </a:r>
            <a:r>
              <a:rPr lang="en-US" sz="3600" kern="0" spc="-1" dirty="0" err="1" smtClean="0">
                <a:latin typeface="Calibri"/>
              </a:rPr>
              <a:t>TextBox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Aula 047: Dropout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4942" y="4358488"/>
            <a:ext cx="150019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2014" y="4429926"/>
            <a:ext cx="1611952" cy="16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ngers" pitchFamily="2" charset="0"/>
              </a:rPr>
              <a:t>Condição</a:t>
            </a:r>
            <a:r>
              <a:rPr lang="en-US" sz="10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ngers" pitchFamily="2" charset="0"/>
              </a:rPr>
              <a:t> </a:t>
            </a:r>
            <a:r>
              <a:rPr lang="en-US" sz="10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ngers" pitchFamily="2" charset="0"/>
              </a:rPr>
              <a:t>st</a:t>
            </a:r>
            <a:r>
              <a:rPr lang="en-US" sz="10000" b="1" baseline="-250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ngers" pitchFamily="2" charset="0"/>
              </a:rPr>
              <a:t>n</a:t>
            </a:r>
            <a:endParaRPr lang="en-US" sz="10000" b="1" baseline="-25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ngers" pitchFamily="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41803</TotalTime>
  <Words>84</Words>
  <Application>Microsoft Office PowerPoint</Application>
  <PresentationFormat>Personalizar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857</cp:revision>
  <dcterms:created xsi:type="dcterms:W3CDTF">2016-11-14T13:56:39Z</dcterms:created>
  <dcterms:modified xsi:type="dcterms:W3CDTF">2023-01-22T00:39:25Z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