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2" r:id="rId2"/>
    <p:sldId id="639" r:id="rId3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129" autoAdjust="0"/>
  </p:normalViewPr>
  <p:slideViewPr>
    <p:cSldViewPr>
      <p:cViewPr varScale="1">
        <p:scale>
          <a:sx n="57" d="100"/>
          <a:sy n="57" d="100"/>
        </p:scale>
        <p:origin x="474" y="6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23/03/2025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23/03/2025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1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251983" y="2200506"/>
            <a:ext cx="8058167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DOT PERSPECTIVE-TAKING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291825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Dot Perspective-Taking Task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125538"/>
            <a:ext cx="11318332" cy="3312368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002060"/>
                </a:solidFill>
              </a:rPr>
              <a:t>Cognição social: </a:t>
            </a:r>
            <a:r>
              <a:rPr lang="pt-BR" dirty="0"/>
              <a:t>conjunto de operações mentais usadas para processar e interpretar informações sociais</a:t>
            </a:r>
          </a:p>
          <a:p>
            <a:pPr lvl="1"/>
            <a:r>
              <a:rPr lang="pt-BR" dirty="0"/>
              <a:t>Imitação automática, </a:t>
            </a:r>
            <a:r>
              <a:rPr lang="pt-BR" dirty="0">
                <a:solidFill>
                  <a:srgbClr val="002060"/>
                </a:solidFill>
              </a:rPr>
              <a:t>tomada de perspectiva</a:t>
            </a:r>
            <a:r>
              <a:rPr lang="pt-BR" dirty="0"/>
              <a:t>, empatia, reconhecimento de emoções</a:t>
            </a:r>
          </a:p>
          <a:p>
            <a:pPr lvl="1"/>
            <a:r>
              <a:rPr lang="pt-BR" dirty="0">
                <a:solidFill>
                  <a:srgbClr val="002060"/>
                </a:solidFill>
              </a:rPr>
              <a:t>Dot pespective-taking task:</a:t>
            </a:r>
            <a:r>
              <a:rPr lang="pt-BR" dirty="0"/>
              <a:t> participante deve julgar se número de pontos corresponde ou não a um valor (1/2/3), considerando sua própria perspectiva (EU) ou a perspectiva de outra pessoa (OUTRA)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55814-5ADE-4BA4-81A5-B9DB8AF8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4293890"/>
            <a:ext cx="9505056" cy="24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37962</TotalTime>
  <Words>73</Words>
  <Application>Microsoft Office PowerPoint</Application>
  <PresentationFormat>Custom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Bangers</vt:lpstr>
      <vt:lpstr>Calibri</vt:lpstr>
      <vt:lpstr>Tema do Office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661</cp:revision>
  <dcterms:created xsi:type="dcterms:W3CDTF">2016-11-14T13:56:39Z</dcterms:created>
  <dcterms:modified xsi:type="dcterms:W3CDTF">2025-03-23T14:54:35Z</dcterms:modified>
</cp:coreProperties>
</file>