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3" r:id="rId2"/>
    <p:sldId id="381" r:id="rId3"/>
    <p:sldId id="382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1" r:id="rId15"/>
    <p:sldId id="402" r:id="rId16"/>
    <p:sldId id="403" r:id="rId17"/>
    <p:sldId id="404" r:id="rId18"/>
    <p:sldId id="405" r:id="rId19"/>
    <p:sldId id="406" r:id="rId20"/>
    <p:sldId id="383" r:id="rId21"/>
    <p:sldId id="407" r:id="rId22"/>
    <p:sldId id="408" r:id="rId23"/>
    <p:sldId id="409" r:id="rId24"/>
    <p:sldId id="410" r:id="rId25"/>
    <p:sldId id="411" r:id="rId26"/>
    <p:sldId id="412" r:id="rId27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86391" autoAdjust="0"/>
  </p:normalViewPr>
  <p:slideViewPr>
    <p:cSldViewPr>
      <p:cViewPr varScale="1">
        <p:scale>
          <a:sx n="53" d="100"/>
          <a:sy n="53" d="100"/>
        </p:scale>
        <p:origin x="1590" y="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26/06/2025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26/06/2025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433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9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994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969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493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76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74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950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143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734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94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015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875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089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158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567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233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081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8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3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59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43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02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13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24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8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26/06/2025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19754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Bem-vindo(a) ao experimento!</a:t>
            </a:r>
          </a:p>
          <a:p>
            <a:pPr lvl="0" algn="ctr">
              <a:spcBef>
                <a:spcPct val="0"/>
              </a:spcBef>
              <a:defRPr/>
            </a:pPr>
            <a:endParaRPr lang="pt-BR" sz="4100" spc="-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as setas do teclado para a esquerda [←] e para a direita [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para se deslocar entre as telas de instruções.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4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Durante a tarefa,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imagem fractal colorida que fornece pontos com mais frequência mudará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mas você não será informado quando isso ocorrerá.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Portanto, você precisará prestar atenção aos resultados de suas escolhas para garantir que está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acumulando o máximo de pontos possível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2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 cada tentativa, você terá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 segundos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para selecionar uma das imagens fractais coloridas usando as setas do teclado. Se não selecionar uma imagem fractal colorida em 2 segundos, você perderá um ponto.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6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 você não selecionar uma imagem fractal colorida por 5 tentativas consecutivas, ou 9 tentativas no total,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sua participação no estudo será encerrada e você não receberá qualquer pagamento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Para se acostumar com a tarefa, você completará 10 tentativas de prática antes de começar a tarefa principal.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0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 escolhas nas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tentativas de prática não serão recompensadas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com pontos e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não têm influência na tarefa principal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4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 vez de ver pontos durante os testes práticos, você verá #####, que está sendo usado como um espaço reservado.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Você será informado quando tiver concluído as tentativas de prática e quando estiver iniciando a parte principal da tarefa.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5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Lembre-se,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você pode receber um pagamento de bônus com base no número de pontos que você acumular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durante a parte principal da tarefa.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 você estiver pronto para iniciar a tarefa, pressione </a:t>
            </a:r>
            <a:r>
              <a:rPr kumimoji="0" lang="pt-BR" sz="36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pt-BR" sz="36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pt-BR" sz="36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Se quiser revisar as instruções anteriores, pressione </a:t>
            </a:r>
            <a:r>
              <a:rPr kumimoji="0" lang="pt-BR" sz="40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[←]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19754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Neste experimento, você completará uma tarefa cujo objetivo é acumular o máximo de pontos possível. Se acumular pontos suficientes, você receberá um bônus em dinheiro pelo seu desempenho.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0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34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19754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Prática concluída. </a:t>
            </a:r>
          </a:p>
          <a:p>
            <a:pPr lvl="0" algn="ctr">
              <a:spcBef>
                <a:spcPct val="0"/>
              </a:spcBef>
              <a:defRPr/>
            </a:pPr>
            <a:endParaRPr lang="pt-BR" sz="4100" spc="-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Pressione [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para avançar.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0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19754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Nas tentativas de prática, foram mostradas cinco hashtags (#####) após você selecionar uma das imagens fractais coloridas.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79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19754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Agora, na parte principal da tarefa, você </a:t>
            </a:r>
            <a:r>
              <a:rPr kumimoji="0" lang="pt-BR" sz="41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ganhará ou perderá um ponto em cada tentativa, dependendo da imagem fractal colorida</a:t>
            </a: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que escolher.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6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19754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Lembre-se: nesta tarefa, seu objetivo é acumular o máximo de pontos possível. Se acumular pontos suficientes, você receberá um bônus em dinheiro pelo seu desempenho..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24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19754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Além disso, as escolhas feitas durante as tentativas de prática não terão </a:t>
            </a:r>
            <a:r>
              <a:rPr kumimoji="0" lang="pt-BR" sz="41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qualquer influência nos resultados da tarefa principal</a:t>
            </a: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4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19754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4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 você estiver pronto para continuar, pressione </a:t>
            </a:r>
            <a:r>
              <a:rPr kumimoji="0" lang="pt-BR" sz="40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pt-BR" sz="40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pt-BR" sz="40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r>
              <a:rPr kumimoji="0" lang="pt-BR" sz="44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Se quiser revisar as instruções anteriores, pressione [←].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70350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Você pode acumular pontos da seguinte maneira: em cada tentativa, serão mostradas a você essas duas imagens fractais coloridas, e você precisará </a:t>
            </a:r>
            <a:r>
              <a:rPr kumimoji="0" lang="pt-BR" sz="41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selecionar uma delas</a:t>
            </a: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7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042358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Essas imagens fractais coloridas aparecerão aleatoriamente no lado esquerdo ou direito da tela.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4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a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seta do teclado para a esquerda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[←] para selecionar a imagem fractal colorida que aparece no lado esquerdo, ou a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seta do teclado para a direita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[</a:t>
            </a:r>
            <a:r>
              <a:rPr lang="pt-BR" sz="40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para selecionar a imagem fractal colorida no lado direito.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8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Para cada tentativa, você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ganhará ou perderá um ponto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 o seu ganho ou perda de ponto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dependerá da imagem fractal colorida que você selecionar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3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 lado da tela em que as imagens fractais coloridas são apresentadas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não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tem qualquer impacto sobre se você ganha ou perde um ponto.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 início da tarefa,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uma imagem fractal colorida será selecionada aleatoriamente para distribuir pontos com mais frequência do que a outra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130731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Para coletar o máximo de pontos possível, você precisará </a:t>
            </a:r>
            <a:r>
              <a:rPr kumimoji="0" lang="pt-BR" sz="3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aprender qual imagem fractal colorida dá pontos com mais frequência</a:t>
            </a: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quando escolhida.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BF571-16E5-4621-A638-1B175F76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3023077"/>
            <a:ext cx="8399461" cy="34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3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37884</TotalTime>
  <Words>651</Words>
  <Application>Microsoft Office PowerPoint</Application>
  <PresentationFormat>Custom</PresentationFormat>
  <Paragraphs>55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694</cp:revision>
  <dcterms:created xsi:type="dcterms:W3CDTF">2016-11-14T13:56:39Z</dcterms:created>
  <dcterms:modified xsi:type="dcterms:W3CDTF">2025-06-27T01:20:18Z</dcterms:modified>
</cp:coreProperties>
</file>