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643" r:id="rId3"/>
    <p:sldId id="644" r:id="rId4"/>
    <p:sldId id="645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>
        <p:scale>
          <a:sx n="50" d="100"/>
          <a:sy n="50" d="100"/>
        </p:scale>
        <p:origin x="894" y="19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0EBA5-ED71-45A1-8B2B-DE2576D0704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7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0EBA5-ED71-45A1-8B2B-DE2576D0704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64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54442" y="2064705"/>
            <a:ext cx="8058167" cy="385562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BOTÕES E ALTERNATIVAS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074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EBF22FFE-66DB-4927-954F-CE1D229271FA}"/>
              </a:ext>
            </a:extLst>
          </p:cNvPr>
          <p:cNvSpPr txBox="1">
            <a:spLocks/>
          </p:cNvSpPr>
          <p:nvPr/>
        </p:nvSpPr>
        <p:spPr>
          <a:xfrm rot="21346946">
            <a:off x="879361" y="4796293"/>
            <a:ext cx="7383179" cy="2037172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5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CONTRABALANCEAR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6912-F439-437A-BFA1-93F4BDAD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78" y="1701602"/>
            <a:ext cx="2078055" cy="207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98" y="4501985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82" y="4501893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4150990" y="6094090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6455246" y="6094090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</a:t>
            </a:r>
          </a:p>
        </p:txBody>
      </p:sp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B0E9-E11E-4917-A8BB-33D449F29326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98" y="4501985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82" y="4501893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4150990" y="6094090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6455246" y="6094090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73FED-B268-4E3D-BE6A-74988DE6B6B1}"/>
              </a:ext>
            </a:extLst>
          </p:cNvPr>
          <p:cNvSpPr/>
          <p:nvPr/>
        </p:nvSpPr>
        <p:spPr>
          <a:xfrm>
            <a:off x="8111430" y="333450"/>
            <a:ext cx="3785349" cy="388843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Como contrabalancear (inverter) a designação dos botões de resposta às diferentes alternativas entre participantes?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E3FCA-5F51-4EF0-8C76-6C23099D51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60" y="1805354"/>
            <a:ext cx="1944215" cy="19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B0E9-E11E-4917-A8BB-33D449F29326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773793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2773701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1054486" y="4365898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3358742" y="4365898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BA58C-9BDD-4F5C-88B3-D008CF3FE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18" y="2781814"/>
            <a:ext cx="1440000" cy="14480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79E159-AC90-4ED3-9E39-1F114C5DE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02" y="2781722"/>
            <a:ext cx="1440000" cy="1448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21F636-1E0F-4ACE-99E9-92C6D16A1C26}"/>
              </a:ext>
            </a:extLst>
          </p:cNvPr>
          <p:cNvSpPr/>
          <p:nvPr/>
        </p:nvSpPr>
        <p:spPr>
          <a:xfrm>
            <a:off x="7031310" y="4373919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69F1EA-F65F-4002-8097-45D08FC3BA92}"/>
              </a:ext>
            </a:extLst>
          </p:cNvPr>
          <p:cNvSpPr/>
          <p:nvPr/>
        </p:nvSpPr>
        <p:spPr>
          <a:xfrm>
            <a:off x="8831510" y="4373919"/>
            <a:ext cx="237626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6C77E-8EBF-4941-B51C-E5F4A77E3B0D}"/>
              </a:ext>
            </a:extLst>
          </p:cNvPr>
          <p:cNvSpPr/>
          <p:nvPr/>
        </p:nvSpPr>
        <p:spPr>
          <a:xfrm>
            <a:off x="910630" y="1197546"/>
            <a:ext cx="402422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 metade dos participantes...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0EB68-FD77-4C07-8BDE-2147F3C3B765}"/>
              </a:ext>
            </a:extLst>
          </p:cNvPr>
          <p:cNvSpPr/>
          <p:nvPr/>
        </p:nvSpPr>
        <p:spPr>
          <a:xfrm>
            <a:off x="7183550" y="1197546"/>
            <a:ext cx="402422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para a outra metade...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38964</TotalTime>
  <Words>49</Words>
  <Application>Microsoft Office PowerPoint</Application>
  <PresentationFormat>Custom</PresentationFormat>
  <Paragraphs>21</Paragraphs>
  <Slides>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Bangers</vt:lpstr>
      <vt:lpstr>Calibri</vt:lpstr>
      <vt:lpstr>Cambria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703</cp:revision>
  <dcterms:created xsi:type="dcterms:W3CDTF">2016-11-14T13:56:39Z</dcterms:created>
  <dcterms:modified xsi:type="dcterms:W3CDTF">2025-09-14T15:06:17Z</dcterms:modified>
</cp:coreProperties>
</file>