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handoutMasterIdLst>
    <p:handoutMasterId r:id="rId7"/>
  </p:handoutMasterIdLst>
  <p:sldIdLst>
    <p:sldId id="646" r:id="rId2"/>
    <p:sldId id="643" r:id="rId3"/>
    <p:sldId id="644" r:id="rId4"/>
    <p:sldId id="645" r:id="rId5"/>
  </p:sldIdLst>
  <p:sldSz cx="12190413" cy="6859588"/>
  <p:notesSz cx="6858000" cy="9144000"/>
  <p:defaultTextStyle>
    <a:defPPr>
      <a:defRPr lang="pt-BR"/>
    </a:defPPr>
    <a:lvl1pPr marL="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F34FA"/>
    <a:srgbClr val="008000"/>
    <a:srgbClr val="FFFF66"/>
    <a:srgbClr val="FF3399"/>
    <a:srgbClr val="FF00FF"/>
    <a:srgbClr val="FFC081"/>
    <a:srgbClr val="FFCD9B"/>
    <a:srgbClr val="FFCC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772" autoAdjust="0"/>
    <p:restoredTop sz="91129" autoAdjust="0"/>
  </p:normalViewPr>
  <p:slideViewPr>
    <p:cSldViewPr>
      <p:cViewPr varScale="1">
        <p:scale>
          <a:sx n="57" d="100"/>
          <a:sy n="57" d="100"/>
        </p:scale>
        <p:origin x="1434" y="60"/>
      </p:cViewPr>
      <p:guideLst>
        <p:guide orient="horz" pos="2161"/>
        <p:guide pos="3840"/>
      </p:guideLst>
    </p:cSldViewPr>
  </p:slideViewPr>
  <p:outlineViewPr>
    <p:cViewPr>
      <p:scale>
        <a:sx n="20" d="100"/>
        <a:sy n="20" d="100"/>
      </p:scale>
      <p:origin x="0" y="0"/>
    </p:cViewPr>
    <p:sldLst>
      <p:sld r:id="rId1" collapse="1"/>
    </p:sldLst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2" d="100"/>
          <a:sy n="52" d="100"/>
        </p:scale>
        <p:origin x="-2892" y="-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1BE1EB-9B3A-4F88-8981-57CAE7D022DC}" type="datetimeFigureOut">
              <a:rPr lang="pt-BR" smtClean="0"/>
              <a:pPr/>
              <a:t>14/09/2025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2B78-184E-410B-8EB3-A78D003ACCE8}" type="slidenum">
              <a:rPr lang="pt-BR" smtClean="0"/>
              <a:pPr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C3CA2CC-C870-4222-8082-713A11CF2FEE}" type="datetimeFigureOut">
              <a:rPr lang="pt-BR" smtClean="0"/>
              <a:pPr/>
              <a:t>14/09/2025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40EBA5-ED71-45A1-8B2B-DE2576D07047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1pPr>
    <a:lvl2pPr marL="50787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2pPr>
    <a:lvl3pPr marL="101576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3pPr>
    <a:lvl4pPr marL="152363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4pPr>
    <a:lvl5pPr marL="203152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5pPr>
    <a:lvl6pPr marL="253939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6pPr>
    <a:lvl7pPr marL="304728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7pPr>
    <a:lvl8pPr marL="3555159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8pPr>
    <a:lvl9pPr marL="4063040" algn="l" defTabSz="1015760" rtl="0" eaLnBrk="1" latinLnBrk="0" hangingPunct="1">
      <a:defRPr sz="13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2588" y="685800"/>
            <a:ext cx="6092825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1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467395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340EBA5-ED71-45A1-8B2B-DE2576D07047}" type="slidenum">
              <a:rPr lang="pt-BR" smtClean="0"/>
              <a:pPr/>
              <a:t>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18975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40EBA5-ED71-45A1-8B2B-DE2576D0704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04722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340EBA5-ED71-45A1-8B2B-DE2576D07047}" type="slidenum">
              <a:rPr kumimoji="0" lang="pt-BR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86405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914281" y="2130922"/>
            <a:ext cx="10361851" cy="1470365"/>
          </a:xfrm>
        </p:spPr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828563" y="3887100"/>
            <a:ext cx="8533289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50787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0157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5236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0315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53939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04728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55515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06304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7EC2E5-5F2E-41F9-A0FB-F6B6A2395976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1F0EE-6503-4E8F-A013-CFD41AFB6EA6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838051" y="274705"/>
            <a:ext cx="2742843" cy="5852880"/>
          </a:xfrm>
        </p:spPr>
        <p:txBody>
          <a:bodyPr vert="eaVert"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609521" y="274705"/>
            <a:ext cx="8025355" cy="5852880"/>
          </a:xfrm>
        </p:spPr>
        <p:txBody>
          <a:bodyPr vert="eaVert"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FAD86-4BE5-4079-9D68-EB0FF3EB9B8E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F6D261-2523-45FF-8ED1-0BCB69162581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62959" y="4407924"/>
            <a:ext cx="10361851" cy="1362390"/>
          </a:xfrm>
        </p:spPr>
        <p:txBody>
          <a:bodyPr anchor="t"/>
          <a:lstStyle>
            <a:lvl1pPr algn="l">
              <a:defRPr sz="4400" b="1" cap="all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962959" y="2907388"/>
            <a:ext cx="10361851" cy="1500534"/>
          </a:xfrm>
        </p:spPr>
        <p:txBody>
          <a:bodyPr anchor="b"/>
          <a:lstStyle>
            <a:lvl1pPr marL="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1pPr>
            <a:lvl2pPr marL="50787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101576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52363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4pPr>
            <a:lvl5pPr marL="203152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5pPr>
            <a:lvl6pPr marL="253939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6pPr>
            <a:lvl7pPr marL="304728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7pPr>
            <a:lvl8pPr marL="3555159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8pPr>
            <a:lvl9pPr marL="406304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B3026C-6155-4932-A819-C07131495285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609522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96795" y="1600573"/>
            <a:ext cx="5384099" cy="4527011"/>
          </a:xfrm>
        </p:spPr>
        <p:txBody>
          <a:bodyPr/>
          <a:lstStyle>
            <a:lvl1pPr>
              <a:defRPr sz="3100"/>
            </a:lvl1pPr>
            <a:lvl2pPr>
              <a:defRPr sz="2700"/>
            </a:lvl2pPr>
            <a:lvl3pPr>
              <a:defRPr sz="23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AD34F-8B2C-45E7-98CE-F7ED66FA1B80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535471"/>
            <a:ext cx="5386216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09522" y="2175380"/>
            <a:ext cx="5386216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92565" y="1535471"/>
            <a:ext cx="5388332" cy="639911"/>
          </a:xfrm>
        </p:spPr>
        <p:txBody>
          <a:bodyPr anchor="b"/>
          <a:lstStyle>
            <a:lvl1pPr marL="0" indent="0">
              <a:buNone/>
              <a:defRPr sz="2700" b="1"/>
            </a:lvl1pPr>
            <a:lvl2pPr marL="507879" indent="0">
              <a:buNone/>
              <a:defRPr sz="2300" b="1"/>
            </a:lvl2pPr>
            <a:lvl3pPr marL="1015760" indent="0">
              <a:buNone/>
              <a:defRPr sz="2000" b="1"/>
            </a:lvl3pPr>
            <a:lvl4pPr marL="1523639" indent="0">
              <a:buNone/>
              <a:defRPr sz="1800" b="1"/>
            </a:lvl4pPr>
            <a:lvl5pPr marL="2031520" indent="0">
              <a:buNone/>
              <a:defRPr sz="1800" b="1"/>
            </a:lvl5pPr>
            <a:lvl6pPr marL="2539399" indent="0">
              <a:buNone/>
              <a:defRPr sz="1800" b="1"/>
            </a:lvl6pPr>
            <a:lvl7pPr marL="3047280" indent="0">
              <a:buNone/>
              <a:defRPr sz="1800" b="1"/>
            </a:lvl7pPr>
            <a:lvl8pPr marL="3555159" indent="0">
              <a:buNone/>
              <a:defRPr sz="1800" b="1"/>
            </a:lvl8pPr>
            <a:lvl9pPr marL="4063040" indent="0">
              <a:buNone/>
              <a:defRPr sz="1800" b="1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92565" y="2175380"/>
            <a:ext cx="5388332" cy="3952203"/>
          </a:xfrm>
        </p:spPr>
        <p:txBody>
          <a:bodyPr/>
          <a:lstStyle>
            <a:lvl1pPr>
              <a:defRPr sz="2700"/>
            </a:lvl1pPr>
            <a:lvl2pPr>
              <a:defRPr sz="23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1FFB13-4A75-42B7-90FC-4FF930268F62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A2C7D3-B9EE-4353-80CB-4E628B094EA8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270A78-9207-4F09-A348-718AD96E4D93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525" y="273115"/>
            <a:ext cx="4010562" cy="116232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766113" y="273118"/>
            <a:ext cx="6814779" cy="5854468"/>
          </a:xfrm>
        </p:spPr>
        <p:txBody>
          <a:bodyPr/>
          <a:lstStyle>
            <a:lvl1pPr>
              <a:defRPr sz="3600"/>
            </a:lvl1pPr>
            <a:lvl2pPr>
              <a:defRPr sz="3100"/>
            </a:lvl2pPr>
            <a:lvl3pPr>
              <a:defRPr sz="270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609525" y="1435437"/>
            <a:ext cx="4010562" cy="46921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8F061-2354-4E7B-9294-11A163B323B2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389406" y="4801714"/>
            <a:ext cx="7314248" cy="566870"/>
          </a:xfrm>
        </p:spPr>
        <p:txBody>
          <a:bodyPr anchor="b"/>
          <a:lstStyle>
            <a:lvl1pPr algn="l">
              <a:defRPr sz="2300" b="1"/>
            </a:lvl1pPr>
          </a:lstStyle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2389406" y="612917"/>
            <a:ext cx="7314248" cy="4115753"/>
          </a:xfrm>
        </p:spPr>
        <p:txBody>
          <a:bodyPr/>
          <a:lstStyle>
            <a:lvl1pPr marL="0" indent="0">
              <a:buNone/>
              <a:defRPr sz="3600"/>
            </a:lvl1pPr>
            <a:lvl2pPr marL="507879" indent="0">
              <a:buNone/>
              <a:defRPr sz="3100"/>
            </a:lvl2pPr>
            <a:lvl3pPr marL="1015760" indent="0">
              <a:buNone/>
              <a:defRPr sz="2700"/>
            </a:lvl3pPr>
            <a:lvl4pPr marL="1523639" indent="0">
              <a:buNone/>
              <a:defRPr sz="2300"/>
            </a:lvl4pPr>
            <a:lvl5pPr marL="2031520" indent="0">
              <a:buNone/>
              <a:defRPr sz="2300"/>
            </a:lvl5pPr>
            <a:lvl6pPr marL="2539399" indent="0">
              <a:buNone/>
              <a:defRPr sz="2300"/>
            </a:lvl6pPr>
            <a:lvl7pPr marL="3047280" indent="0">
              <a:buNone/>
              <a:defRPr sz="2300"/>
            </a:lvl7pPr>
            <a:lvl8pPr marL="3555159" indent="0">
              <a:buNone/>
              <a:defRPr sz="2300"/>
            </a:lvl8pPr>
            <a:lvl9pPr marL="4063040" indent="0">
              <a:buNone/>
              <a:defRPr sz="23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2389406" y="5368584"/>
            <a:ext cx="7314248" cy="805049"/>
          </a:xfrm>
        </p:spPr>
        <p:txBody>
          <a:bodyPr/>
          <a:lstStyle>
            <a:lvl1pPr marL="0" indent="0">
              <a:buNone/>
              <a:defRPr sz="1500"/>
            </a:lvl1pPr>
            <a:lvl2pPr marL="507879" indent="0">
              <a:buNone/>
              <a:defRPr sz="1300"/>
            </a:lvl2pPr>
            <a:lvl3pPr marL="1015760" indent="0">
              <a:buNone/>
              <a:defRPr sz="1100"/>
            </a:lvl3pPr>
            <a:lvl4pPr marL="1523639" indent="0">
              <a:buNone/>
              <a:defRPr sz="1000"/>
            </a:lvl4pPr>
            <a:lvl5pPr marL="2031520" indent="0">
              <a:buNone/>
              <a:defRPr sz="1000"/>
            </a:lvl5pPr>
            <a:lvl6pPr marL="2539399" indent="0">
              <a:buNone/>
              <a:defRPr sz="1000"/>
            </a:lvl6pPr>
            <a:lvl7pPr marL="3047280" indent="0">
              <a:buNone/>
              <a:defRPr sz="1000"/>
            </a:lvl7pPr>
            <a:lvl8pPr marL="3555159" indent="0">
              <a:buNone/>
              <a:defRPr sz="1000"/>
            </a:lvl8pPr>
            <a:lvl9pPr marL="4063040" indent="0">
              <a:buNone/>
              <a:defRPr sz="1000"/>
            </a:lvl9pPr>
          </a:lstStyle>
          <a:p>
            <a:pPr lvl="0"/>
            <a:r>
              <a:rPr lang="pt-BR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FE7B3E-F030-42B0-83BA-8AE4FBEC2267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pt-BR"/>
              <a:t>Conway et al. (2005)</a:t>
            </a:r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609522" y="274702"/>
            <a:ext cx="10971372" cy="1143265"/>
          </a:xfrm>
          <a:prstGeom prst="rect">
            <a:avLst/>
          </a:prstGeom>
        </p:spPr>
        <p:txBody>
          <a:bodyPr vert="horz" lIns="101576" tIns="50788" rIns="101576" bIns="50788" rtlCol="0" anchor="ctr">
            <a:normAutofit/>
          </a:bodyPr>
          <a:lstStyle/>
          <a:p>
            <a:r>
              <a:rPr lang="pt-BR"/>
              <a:t>Clique para editar o estilo do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609522" y="1600573"/>
            <a:ext cx="10971372" cy="4527011"/>
          </a:xfrm>
          <a:prstGeom prst="rect">
            <a:avLst/>
          </a:prstGeom>
        </p:spPr>
        <p:txBody>
          <a:bodyPr vert="horz" lIns="101576" tIns="50788" rIns="101576" bIns="50788" rtlCol="0">
            <a:normAutofit/>
          </a:bodyPr>
          <a:lstStyle/>
          <a:p>
            <a:pPr lvl="0"/>
            <a:r>
              <a:rPr lang="pt-BR"/>
              <a:t>Clique para editar os estilos do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609521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l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E8A825-296A-4964-85BE-4EAB02630B2E}" type="datetime1">
              <a:rPr lang="pt-BR" smtClean="0"/>
              <a:pPr/>
              <a:t>14/09/2025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165059" y="6357824"/>
            <a:ext cx="3860297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ct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pt-BR"/>
              <a:t>Conway et al. (2005)</a:t>
            </a:r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736463" y="6357824"/>
            <a:ext cx="2844430" cy="365210"/>
          </a:xfrm>
          <a:prstGeom prst="rect">
            <a:avLst/>
          </a:prstGeom>
        </p:spPr>
        <p:txBody>
          <a:bodyPr vert="horz" lIns="101576" tIns="50788" rIns="101576" bIns="50788" rtlCol="0" anchor="ctr"/>
          <a:lstStyle>
            <a:lvl1pPr algn="r">
              <a:defRPr sz="13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82B0E9-E11E-4917-A8BB-33D449F29326}" type="slidenum">
              <a:rPr lang="pt-BR" smtClean="0"/>
              <a:pPr/>
              <a:t>‹#›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1015760" rtl="0" eaLnBrk="1" latinLnBrk="0" hangingPunct="1">
        <a:spcBef>
          <a:spcPct val="0"/>
        </a:spcBef>
        <a:buNone/>
        <a:defRPr sz="4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80910" indent="-380910" algn="l" defTabSz="1015760" rtl="0" eaLnBrk="1" latinLnBrk="0" hangingPunct="1">
        <a:spcBef>
          <a:spcPct val="20000"/>
        </a:spcBef>
        <a:buFont typeface="Arial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825306" indent="-317425" algn="l" defTabSz="1015760" rtl="0" eaLnBrk="1" latinLnBrk="0" hangingPunct="1">
        <a:spcBef>
          <a:spcPct val="20000"/>
        </a:spcBef>
        <a:buFont typeface="Arial" pitchFamily="34" charset="0"/>
        <a:buChar char="–"/>
        <a:defRPr sz="3100" kern="1200">
          <a:solidFill>
            <a:schemeClr val="tx1"/>
          </a:solidFill>
          <a:latin typeface="+mn-lt"/>
          <a:ea typeface="+mn-ea"/>
          <a:cs typeface="+mn-cs"/>
        </a:defRPr>
      </a:lvl2pPr>
      <a:lvl3pPr marL="12697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1777580" indent="-253940" algn="l" defTabSz="1015760" rtl="0" eaLnBrk="1" latinLnBrk="0" hangingPunct="1">
        <a:spcBef>
          <a:spcPct val="20000"/>
        </a:spcBef>
        <a:buFont typeface="Arial" pitchFamily="34" charset="0"/>
        <a:buChar char="–"/>
        <a:defRPr sz="2300" kern="1200">
          <a:solidFill>
            <a:schemeClr val="tx1"/>
          </a:solidFill>
          <a:latin typeface="+mn-lt"/>
          <a:ea typeface="+mn-ea"/>
          <a:cs typeface="+mn-cs"/>
        </a:defRPr>
      </a:lvl4pPr>
      <a:lvl5pPr marL="2285460" indent="-253940" algn="l" defTabSz="1015760" rtl="0" eaLnBrk="1" latinLnBrk="0" hangingPunct="1">
        <a:spcBef>
          <a:spcPct val="20000"/>
        </a:spcBef>
        <a:buFont typeface="Arial" pitchFamily="34" charset="0"/>
        <a:buChar char="»"/>
        <a:defRPr sz="2300" kern="1200">
          <a:solidFill>
            <a:schemeClr val="tx1"/>
          </a:solidFill>
          <a:latin typeface="+mn-lt"/>
          <a:ea typeface="+mn-ea"/>
          <a:cs typeface="+mn-cs"/>
        </a:defRPr>
      </a:lvl5pPr>
      <a:lvl6pPr marL="279334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6pPr>
      <a:lvl7pPr marL="330122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7pPr>
      <a:lvl8pPr marL="380910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8pPr>
      <a:lvl9pPr marL="4316980" indent="-253940" algn="l" defTabSz="1015760" rtl="0" eaLnBrk="1" latinLnBrk="0" hangingPunct="1">
        <a:spcBef>
          <a:spcPct val="20000"/>
        </a:spcBef>
        <a:buFont typeface="Arial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50787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01576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52363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3152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3939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304728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555159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4063040" algn="l" defTabSz="1015760" rtl="0" eaLnBrk="1" latinLnBrk="0" hangingPunct="1"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9"/>
          <p:cNvSpPr>
            <a:spLocks noChangeArrowheads="1"/>
          </p:cNvSpPr>
          <p:nvPr/>
        </p:nvSpPr>
        <p:spPr bwMode="auto">
          <a:xfrm>
            <a:off x="2" y="1"/>
            <a:ext cx="205201" cy="4103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101576" tIns="50788" rIns="101576" bIns="50788" anchor="ctr">
            <a:prstTxWarp prst="textNoShape">
              <a:avLst/>
            </a:prstTxWarp>
            <a:spAutoFit/>
          </a:bodyPr>
          <a:lstStyle/>
          <a:p>
            <a:endParaRPr lang="pt-BR" dirty="0"/>
          </a:p>
        </p:txBody>
      </p:sp>
      <p:sp>
        <p:nvSpPr>
          <p:cNvPr id="15" name="Elipse 5"/>
          <p:cNvSpPr/>
          <p:nvPr/>
        </p:nvSpPr>
        <p:spPr>
          <a:xfrm>
            <a:off x="11142720" y="6359400"/>
            <a:ext cx="570960" cy="428400"/>
          </a:xfrm>
          <a:prstGeom prst="ellipse">
            <a:avLst/>
          </a:prstGeom>
          <a:solidFill>
            <a:schemeClr val="bg1"/>
          </a:solidFill>
          <a:ln>
            <a:solidFill>
              <a:srgbClr val="FFFFFF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2" name="Imagem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251" y="0"/>
            <a:ext cx="12218211" cy="6859588"/>
          </a:xfrm>
          <a:prstGeom prst="rect">
            <a:avLst/>
          </a:prstGeom>
        </p:spPr>
      </p:pic>
      <p:sp>
        <p:nvSpPr>
          <p:cNvPr id="14" name="PlaceHolder 1"/>
          <p:cNvSpPr txBox="1">
            <a:spLocks/>
          </p:cNvSpPr>
          <p:nvPr/>
        </p:nvSpPr>
        <p:spPr>
          <a:xfrm rot="21346946">
            <a:off x="354442" y="2496753"/>
            <a:ext cx="8058167" cy="3855620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0" spc="-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anose="00000500000000000000" pitchFamily="2" charset="0"/>
                <a:ea typeface="+mj-ea"/>
                <a:cs typeface="+mj-cs"/>
              </a:rPr>
              <a:t>COR DO FUNDO</a:t>
            </a:r>
          </a:p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1000" spc="-1" dirty="0">
                <a:ln w="28575">
                  <a:solidFill>
                    <a:schemeClr val="tx1"/>
                  </a:solidFill>
                </a:ln>
                <a:solidFill>
                  <a:schemeClr val="bg1"/>
                </a:solidFill>
                <a:latin typeface="Bangers" panose="00000500000000000000" pitchFamily="2" charset="0"/>
                <a:ea typeface="+mj-ea"/>
                <a:cs typeface="+mj-cs"/>
              </a:rPr>
              <a:t>DA TELA</a:t>
            </a:r>
            <a:endParaRPr kumimoji="0" lang="pt-BR" sz="11000" i="0" u="none" strike="noStrike" kern="1200" cap="none" spc="-1" normalizeH="0" baseline="0" noProof="0" dirty="0">
              <a:ln w="28575">
                <a:solidFill>
                  <a:schemeClr val="tx1"/>
                </a:solidFill>
              </a:ln>
              <a:solidFill>
                <a:schemeClr val="bg1"/>
              </a:solidFill>
              <a:effectLst/>
              <a:uLnTx/>
              <a:uFillTx/>
              <a:latin typeface="Bangers" panose="00000500000000000000" pitchFamily="2" charset="0"/>
              <a:ea typeface="+mj-ea"/>
              <a:cs typeface="+mj-cs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 rot="21346946">
            <a:off x="338944" y="817788"/>
            <a:ext cx="7383179" cy="2349126"/>
          </a:xfrm>
          <a:prstGeom prst="rect">
            <a:avLst/>
          </a:prstGeom>
          <a:noFill/>
          <a:ln w="0">
            <a:noFill/>
          </a:ln>
        </p:spPr>
        <p:txBody>
          <a:bodyPr vert="horz" lIns="101520" tIns="50760" rIns="101520" bIns="50760" rtlCol="0" anchor="ctr">
            <a:normAutofit/>
          </a:bodyPr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10000" i="0" u="none" strike="noStrike" kern="1200" cap="none" spc="-1" normalizeH="0" baseline="0" noProof="0" dirty="0">
                <a:ln w="28575">
                  <a:solidFill>
                    <a:schemeClr val="tx1"/>
                  </a:solidFill>
                </a:ln>
                <a:solidFill>
                  <a:srgbClr val="FFFF66"/>
                </a:solidFill>
                <a:effectLst/>
                <a:uLnTx/>
                <a:uFillTx/>
                <a:latin typeface="Bangers" panose="00000500000000000000" pitchFamily="2" charset="0"/>
                <a:ea typeface="+mj-ea"/>
                <a:cs typeface="+mj-cs"/>
              </a:rPr>
              <a:t>AULA 075</a:t>
            </a:r>
          </a:p>
        </p:txBody>
      </p:sp>
    </p:spTree>
    <p:extLst>
      <p:ext uri="{BB962C8B-B14F-4D97-AF65-F5344CB8AC3E}">
        <p14:creationId xmlns:p14="http://schemas.microsoft.com/office/powerpoint/2010/main" val="14307062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82B0E9-E11E-4917-A8BB-33D449F29326}" type="slidenum">
              <a:rPr lang="pt-BR" smtClean="0"/>
              <a:pPr/>
              <a:t>2</a:t>
            </a:fld>
            <a:endParaRPr lang="pt-B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1586912-F439-437A-BFA1-93F4BDADDC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6178" y="1701602"/>
            <a:ext cx="2078055" cy="20780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C71959F-BB6A-4011-99C6-9F20BAEEFFA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98" y="4501985"/>
            <a:ext cx="1440000" cy="144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69032-BAA0-4D18-9922-925CDD13555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82" y="4501893"/>
            <a:ext cx="1440000" cy="14481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5DC4-2CC0-4BB4-A441-63D620FEDA87}"/>
              </a:ext>
            </a:extLst>
          </p:cNvPr>
          <p:cNvSpPr/>
          <p:nvPr/>
        </p:nvSpPr>
        <p:spPr>
          <a:xfrm>
            <a:off x="4150990" y="6094090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Mamífero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55AB5-579A-405D-B412-23AA5CCE643D}"/>
              </a:ext>
            </a:extLst>
          </p:cNvPr>
          <p:cNvSpPr/>
          <p:nvPr/>
        </p:nvSpPr>
        <p:spPr>
          <a:xfrm>
            <a:off x="6455246" y="6094090"/>
            <a:ext cx="1368152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sz="3000" dirty="0">
                <a:solidFill>
                  <a:schemeClr val="bg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Ave</a:t>
            </a:r>
          </a:p>
        </p:txBody>
      </p:sp>
    </p:spTree>
    <p:extLst>
      <p:ext uri="{BB962C8B-B14F-4D97-AF65-F5344CB8AC3E}">
        <p14:creationId xmlns:p14="http://schemas.microsoft.com/office/powerpoint/2010/main" val="4809393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B0E9-E11E-4917-A8BB-33D449F29326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1959F-BB6A-4011-99C6-9F20BAEE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3398" y="4501985"/>
            <a:ext cx="1440000" cy="144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69032-BAA0-4D18-9922-925CDD135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39182" y="4501893"/>
            <a:ext cx="1440000" cy="14481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5DC4-2CC0-4BB4-A441-63D620FEDA87}"/>
              </a:ext>
            </a:extLst>
          </p:cNvPr>
          <p:cNvSpPr/>
          <p:nvPr/>
        </p:nvSpPr>
        <p:spPr>
          <a:xfrm>
            <a:off x="4150990" y="6094090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Mamífero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55AB5-579A-405D-B412-23AA5CCE643D}"/>
              </a:ext>
            </a:extLst>
          </p:cNvPr>
          <p:cNvSpPr/>
          <p:nvPr/>
        </p:nvSpPr>
        <p:spPr>
          <a:xfrm>
            <a:off x="6455246" y="6094090"/>
            <a:ext cx="1368152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CC73FED-B268-4E3D-BE6A-74988DE6B6B1}"/>
              </a:ext>
            </a:extLst>
          </p:cNvPr>
          <p:cNvSpPr/>
          <p:nvPr/>
        </p:nvSpPr>
        <p:spPr>
          <a:xfrm>
            <a:off x="8111430" y="333450"/>
            <a:ext cx="3785349" cy="3888432"/>
          </a:xfrm>
          <a:prstGeom prst="rect">
            <a:avLst/>
          </a:prstGeom>
          <a:noFill/>
          <a:ln w="76200">
            <a:solidFill>
              <a:srgbClr val="BF34F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Como mudar a cor de fundo da tela?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4C2E3FCA-5F51-4EF0-8C76-6C23099D51A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1960" y="1805354"/>
            <a:ext cx="1944215" cy="1944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859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982B0E9-E11E-4917-A8BB-33D449F29326}" type="slidenum">
              <a:rPr kumimoji="0" lang="pt-BR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101576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pt-BR" sz="13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C71959F-BB6A-4011-99C6-9F20BAEEF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86894" y="2773793"/>
            <a:ext cx="1440000" cy="144808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3169032-BAA0-4D18-9922-925CDD13555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2678" y="2773701"/>
            <a:ext cx="1440000" cy="1448181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88835DC4-2CC0-4BB4-A441-63D620FEDA87}"/>
              </a:ext>
            </a:extLst>
          </p:cNvPr>
          <p:cNvSpPr/>
          <p:nvPr/>
        </p:nvSpPr>
        <p:spPr>
          <a:xfrm>
            <a:off x="1054486" y="4365898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Mamífero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A255AB5-579A-405D-B412-23AA5CCE643D}"/>
              </a:ext>
            </a:extLst>
          </p:cNvPr>
          <p:cNvSpPr/>
          <p:nvPr/>
        </p:nvSpPr>
        <p:spPr>
          <a:xfrm>
            <a:off x="3358742" y="4365898"/>
            <a:ext cx="1368152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C7BA58C-9BDD-4F5C-88B3-D008CF3FE4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3718" y="2781814"/>
            <a:ext cx="1440000" cy="144808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579E159-AC90-4ED3-9E39-1F114C5DEB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9502" y="2781722"/>
            <a:ext cx="1440000" cy="14481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821F636-1E0F-4ACE-99E9-92C6D16A1C26}"/>
              </a:ext>
            </a:extLst>
          </p:cNvPr>
          <p:cNvSpPr/>
          <p:nvPr/>
        </p:nvSpPr>
        <p:spPr>
          <a:xfrm>
            <a:off x="7031310" y="4373919"/>
            <a:ext cx="1944376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Ave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469F1EA-F65F-4002-8097-45D08FC3BA92}"/>
              </a:ext>
            </a:extLst>
          </p:cNvPr>
          <p:cNvSpPr/>
          <p:nvPr/>
        </p:nvSpPr>
        <p:spPr>
          <a:xfrm>
            <a:off x="8831510" y="4373919"/>
            <a:ext cx="2376264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3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mbria" panose="02040503050406030204" pitchFamily="18" charset="0"/>
                <a:ea typeface="Cambria" panose="02040503050406030204" pitchFamily="18" charset="0"/>
                <a:cs typeface="+mn-cs"/>
              </a:rPr>
              <a:t>Mamífero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326C77E-8EBF-4941-B51C-E5F4A77E3B0D}"/>
              </a:ext>
            </a:extLst>
          </p:cNvPr>
          <p:cNvSpPr/>
          <p:nvPr/>
        </p:nvSpPr>
        <p:spPr>
          <a:xfrm>
            <a:off x="910630" y="1197546"/>
            <a:ext cx="4024224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Para metade dos participantes...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30EB68-FD77-4C07-8BDE-2147F3C3B765}"/>
              </a:ext>
            </a:extLst>
          </p:cNvPr>
          <p:cNvSpPr/>
          <p:nvPr/>
        </p:nvSpPr>
        <p:spPr>
          <a:xfrm>
            <a:off x="7183550" y="1197546"/>
            <a:ext cx="4024224" cy="6289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101576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3000" dirty="0">
                <a:solidFill>
                  <a:prstClr val="white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 para a outra metade...</a:t>
            </a:r>
            <a:endParaRPr kumimoji="0" lang="pt-BR" sz="3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mbria" panose="02040503050406030204" pitchFamily="18" charset="0"/>
              <a:ea typeface="Cambria" panose="02040503050406030204" pitchFamily="18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6579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7" grpId="0"/>
      <p:bldP spid="18" grpId="0"/>
      <p:bldP spid="19" grpId="0"/>
      <p:bldP spid="20" grpId="0"/>
    </p:bld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39018</TotalTime>
  <Words>42</Words>
  <Application>Microsoft Office PowerPoint</Application>
  <PresentationFormat>Custom</PresentationFormat>
  <Paragraphs>21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Bangers</vt:lpstr>
      <vt:lpstr>Calibri</vt:lpstr>
      <vt:lpstr>Cambria</vt:lpstr>
      <vt:lpstr>Tema do Office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Christensen and Wright (2010)</dc:title>
  <dc:creator>PRAXIS4</dc:creator>
  <cp:lastModifiedBy>Marcos Lima</cp:lastModifiedBy>
  <cp:revision>706</cp:revision>
  <dcterms:created xsi:type="dcterms:W3CDTF">2016-11-14T13:56:39Z</dcterms:created>
  <dcterms:modified xsi:type="dcterms:W3CDTF">2025-09-14T22:41:18Z</dcterms:modified>
</cp:coreProperties>
</file>