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38"/>
  </p:notesMasterIdLst>
  <p:handoutMasterIdLst>
    <p:handoutMasterId r:id="rId39"/>
  </p:handoutMasterIdLst>
  <p:sldIdLst>
    <p:sldId id="322" r:id="rId4"/>
    <p:sldId id="366" r:id="rId5"/>
    <p:sldId id="323" r:id="rId6"/>
    <p:sldId id="324" r:id="rId7"/>
    <p:sldId id="348" r:id="rId8"/>
    <p:sldId id="347" r:id="rId9"/>
    <p:sldId id="350" r:id="rId10"/>
    <p:sldId id="349" r:id="rId11"/>
    <p:sldId id="351" r:id="rId12"/>
    <p:sldId id="352" r:id="rId13"/>
    <p:sldId id="353" r:id="rId14"/>
    <p:sldId id="354" r:id="rId15"/>
    <p:sldId id="357" r:id="rId16"/>
    <p:sldId id="360" r:id="rId17"/>
    <p:sldId id="355" r:id="rId18"/>
    <p:sldId id="363" r:id="rId19"/>
    <p:sldId id="364" r:id="rId20"/>
    <p:sldId id="365" r:id="rId21"/>
    <p:sldId id="362" r:id="rId22"/>
    <p:sldId id="344" r:id="rId23"/>
    <p:sldId id="325" r:id="rId24"/>
    <p:sldId id="326" r:id="rId25"/>
    <p:sldId id="327" r:id="rId26"/>
    <p:sldId id="328" r:id="rId27"/>
    <p:sldId id="329" r:id="rId28"/>
    <p:sldId id="330" r:id="rId29"/>
    <p:sldId id="331" r:id="rId30"/>
    <p:sldId id="332" r:id="rId31"/>
    <p:sldId id="333" r:id="rId32"/>
    <p:sldId id="338" r:id="rId33"/>
    <p:sldId id="339" r:id="rId34"/>
    <p:sldId id="343" r:id="rId35"/>
    <p:sldId id="340" r:id="rId36"/>
    <p:sldId id="342" r:id="rId37"/>
  </p:sldIdLst>
  <p:sldSz cx="12190413" cy="6859588"/>
  <p:notesSz cx="6858000" cy="9144000"/>
  <p:defaultTextStyle>
    <a:defPPr>
      <a:defRPr lang="pt-BR"/>
    </a:defPPr>
    <a:lvl1pPr marL="0" algn="l" defTabSz="1015760" rtl="0" eaLnBrk="1" latinLnBrk="0" hangingPunct="1">
      <a:defRPr sz="2000" kern="1200">
        <a:solidFill>
          <a:schemeClr val="tx1"/>
        </a:solidFill>
        <a:latin typeface="+mn-lt"/>
        <a:ea typeface="+mn-ea"/>
        <a:cs typeface="+mn-cs"/>
      </a:defRPr>
    </a:lvl1pPr>
    <a:lvl2pPr marL="507879" algn="l" defTabSz="1015760" rtl="0" eaLnBrk="1" latinLnBrk="0" hangingPunct="1">
      <a:defRPr sz="2000" kern="1200">
        <a:solidFill>
          <a:schemeClr val="tx1"/>
        </a:solidFill>
        <a:latin typeface="+mn-lt"/>
        <a:ea typeface="+mn-ea"/>
        <a:cs typeface="+mn-cs"/>
      </a:defRPr>
    </a:lvl2pPr>
    <a:lvl3pPr marL="1015760" algn="l" defTabSz="1015760" rtl="0" eaLnBrk="1" latinLnBrk="0" hangingPunct="1">
      <a:defRPr sz="2000" kern="1200">
        <a:solidFill>
          <a:schemeClr val="tx1"/>
        </a:solidFill>
        <a:latin typeface="+mn-lt"/>
        <a:ea typeface="+mn-ea"/>
        <a:cs typeface="+mn-cs"/>
      </a:defRPr>
    </a:lvl3pPr>
    <a:lvl4pPr marL="1523639" algn="l" defTabSz="1015760" rtl="0" eaLnBrk="1" latinLnBrk="0" hangingPunct="1">
      <a:defRPr sz="2000" kern="1200">
        <a:solidFill>
          <a:schemeClr val="tx1"/>
        </a:solidFill>
        <a:latin typeface="+mn-lt"/>
        <a:ea typeface="+mn-ea"/>
        <a:cs typeface="+mn-cs"/>
      </a:defRPr>
    </a:lvl4pPr>
    <a:lvl5pPr marL="2031520" algn="l" defTabSz="1015760" rtl="0" eaLnBrk="1" latinLnBrk="0" hangingPunct="1">
      <a:defRPr sz="2000" kern="1200">
        <a:solidFill>
          <a:schemeClr val="tx1"/>
        </a:solidFill>
        <a:latin typeface="+mn-lt"/>
        <a:ea typeface="+mn-ea"/>
        <a:cs typeface="+mn-cs"/>
      </a:defRPr>
    </a:lvl5pPr>
    <a:lvl6pPr marL="2539399" algn="l" defTabSz="1015760" rtl="0" eaLnBrk="1" latinLnBrk="0" hangingPunct="1">
      <a:defRPr sz="2000" kern="1200">
        <a:solidFill>
          <a:schemeClr val="tx1"/>
        </a:solidFill>
        <a:latin typeface="+mn-lt"/>
        <a:ea typeface="+mn-ea"/>
        <a:cs typeface="+mn-cs"/>
      </a:defRPr>
    </a:lvl6pPr>
    <a:lvl7pPr marL="3047280" algn="l" defTabSz="1015760" rtl="0" eaLnBrk="1" latinLnBrk="0" hangingPunct="1">
      <a:defRPr sz="2000" kern="1200">
        <a:solidFill>
          <a:schemeClr val="tx1"/>
        </a:solidFill>
        <a:latin typeface="+mn-lt"/>
        <a:ea typeface="+mn-ea"/>
        <a:cs typeface="+mn-cs"/>
      </a:defRPr>
    </a:lvl7pPr>
    <a:lvl8pPr marL="3555159" algn="l" defTabSz="1015760" rtl="0" eaLnBrk="1" latinLnBrk="0" hangingPunct="1">
      <a:defRPr sz="2000" kern="1200">
        <a:solidFill>
          <a:schemeClr val="tx1"/>
        </a:solidFill>
        <a:latin typeface="+mn-lt"/>
        <a:ea typeface="+mn-ea"/>
        <a:cs typeface="+mn-cs"/>
      </a:defRPr>
    </a:lvl8pPr>
    <a:lvl9pPr marL="4063040" algn="l" defTabSz="1015760" rtl="0" eaLnBrk="1" latinLnBrk="0" hangingPunct="1">
      <a:defRPr sz="20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1">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3399"/>
    <a:srgbClr val="FF00FF"/>
    <a:srgbClr val="FFC081"/>
    <a:srgbClr val="FFCD9B"/>
    <a:srgbClr val="FFCC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72" autoAdjust="0"/>
    <p:restoredTop sz="90909" autoAdjust="0"/>
  </p:normalViewPr>
  <p:slideViewPr>
    <p:cSldViewPr>
      <p:cViewPr>
        <p:scale>
          <a:sx n="66" d="100"/>
          <a:sy n="66" d="100"/>
        </p:scale>
        <p:origin x="-1068" y="-78"/>
      </p:cViewPr>
      <p:guideLst>
        <p:guide orient="horz" pos="2161"/>
        <p:guide pos="3840"/>
      </p:guideLst>
    </p:cSldViewPr>
  </p:slideViewPr>
  <p:outlineViewPr>
    <p:cViewPr>
      <p:scale>
        <a:sx n="20" d="100"/>
        <a:sy n="20"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Lst>
  </p:outlineViewPr>
  <p:notesTextViewPr>
    <p:cViewPr>
      <p:scale>
        <a:sx n="75" d="100"/>
        <a:sy n="75" d="100"/>
      </p:scale>
      <p:origin x="0" y="0"/>
    </p:cViewPr>
  </p:notesTextViewPr>
  <p:sorterViewPr>
    <p:cViewPr>
      <p:scale>
        <a:sx n="66" d="100"/>
        <a:sy n="66" d="100"/>
      </p:scale>
      <p:origin x="0" y="0"/>
    </p:cViewPr>
  </p:sorterViewPr>
  <p:notesViewPr>
    <p:cSldViewPr>
      <p:cViewPr varScale="1">
        <p:scale>
          <a:sx n="52" d="100"/>
          <a:sy n="52" d="100"/>
        </p:scale>
        <p:origin x="-2892"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21.xml"/><Relationship Id="rId34" Type="http://schemas.openxmlformats.org/officeDocument/2006/relationships/slide" Target="slides/slide34.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1BE1EB-9B3A-4F88-8981-57CAE7D022DC}" type="datetimeFigureOut">
              <a:rPr lang="pt-BR" smtClean="0"/>
              <a:pPr/>
              <a:t>31/08/2024</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44F2B78-184E-410B-8EB3-A78D003ACCE8}" type="slidenum">
              <a:rPr lang="pt-BR" smtClean="0"/>
              <a:pPr/>
              <a:t>‹nº›</a:t>
            </a:fld>
            <a:endParaRPr lang="pt-B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3CA2CC-C870-4222-8082-713A11CF2FEE}" type="datetimeFigureOut">
              <a:rPr lang="pt-BR" smtClean="0"/>
              <a:pPr/>
              <a:t>31/08/2024</a:t>
            </a:fld>
            <a:endParaRPr lang="pt-BR"/>
          </a:p>
        </p:txBody>
      </p:sp>
      <p:sp>
        <p:nvSpPr>
          <p:cNvPr id="4" name="Espaço Reservado para Imagem de Slide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40EBA5-ED71-45A1-8B2B-DE2576D07047}"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1015760" rtl="0" eaLnBrk="1" latinLnBrk="0" hangingPunct="1">
      <a:defRPr sz="1300" kern="1200">
        <a:solidFill>
          <a:schemeClr val="tx1"/>
        </a:solidFill>
        <a:latin typeface="+mn-lt"/>
        <a:ea typeface="+mn-ea"/>
        <a:cs typeface="+mn-cs"/>
      </a:defRPr>
    </a:lvl1pPr>
    <a:lvl2pPr marL="507879" algn="l" defTabSz="1015760" rtl="0" eaLnBrk="1" latinLnBrk="0" hangingPunct="1">
      <a:defRPr sz="1300" kern="1200">
        <a:solidFill>
          <a:schemeClr val="tx1"/>
        </a:solidFill>
        <a:latin typeface="+mn-lt"/>
        <a:ea typeface="+mn-ea"/>
        <a:cs typeface="+mn-cs"/>
      </a:defRPr>
    </a:lvl2pPr>
    <a:lvl3pPr marL="1015760" algn="l" defTabSz="1015760" rtl="0" eaLnBrk="1" latinLnBrk="0" hangingPunct="1">
      <a:defRPr sz="1300" kern="1200">
        <a:solidFill>
          <a:schemeClr val="tx1"/>
        </a:solidFill>
        <a:latin typeface="+mn-lt"/>
        <a:ea typeface="+mn-ea"/>
        <a:cs typeface="+mn-cs"/>
      </a:defRPr>
    </a:lvl3pPr>
    <a:lvl4pPr marL="1523639" algn="l" defTabSz="1015760" rtl="0" eaLnBrk="1" latinLnBrk="0" hangingPunct="1">
      <a:defRPr sz="1300" kern="1200">
        <a:solidFill>
          <a:schemeClr val="tx1"/>
        </a:solidFill>
        <a:latin typeface="+mn-lt"/>
        <a:ea typeface="+mn-ea"/>
        <a:cs typeface="+mn-cs"/>
      </a:defRPr>
    </a:lvl4pPr>
    <a:lvl5pPr marL="2031520" algn="l" defTabSz="1015760" rtl="0" eaLnBrk="1" latinLnBrk="0" hangingPunct="1">
      <a:defRPr sz="1300" kern="1200">
        <a:solidFill>
          <a:schemeClr val="tx1"/>
        </a:solidFill>
        <a:latin typeface="+mn-lt"/>
        <a:ea typeface="+mn-ea"/>
        <a:cs typeface="+mn-cs"/>
      </a:defRPr>
    </a:lvl5pPr>
    <a:lvl6pPr marL="2539399" algn="l" defTabSz="1015760" rtl="0" eaLnBrk="1" latinLnBrk="0" hangingPunct="1">
      <a:defRPr sz="1300" kern="1200">
        <a:solidFill>
          <a:schemeClr val="tx1"/>
        </a:solidFill>
        <a:latin typeface="+mn-lt"/>
        <a:ea typeface="+mn-ea"/>
        <a:cs typeface="+mn-cs"/>
      </a:defRPr>
    </a:lvl6pPr>
    <a:lvl7pPr marL="3047280" algn="l" defTabSz="1015760" rtl="0" eaLnBrk="1" latinLnBrk="0" hangingPunct="1">
      <a:defRPr sz="1300" kern="1200">
        <a:solidFill>
          <a:schemeClr val="tx1"/>
        </a:solidFill>
        <a:latin typeface="+mn-lt"/>
        <a:ea typeface="+mn-ea"/>
        <a:cs typeface="+mn-cs"/>
      </a:defRPr>
    </a:lvl7pPr>
    <a:lvl8pPr marL="3555159" algn="l" defTabSz="1015760" rtl="0" eaLnBrk="1" latinLnBrk="0" hangingPunct="1">
      <a:defRPr sz="1300" kern="1200">
        <a:solidFill>
          <a:schemeClr val="tx1"/>
        </a:solidFill>
        <a:latin typeface="+mn-lt"/>
        <a:ea typeface="+mn-ea"/>
        <a:cs typeface="+mn-cs"/>
      </a:defRPr>
    </a:lvl8pPr>
    <a:lvl9pPr marL="4063040" algn="l" defTabSz="101576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1</a:t>
            </a:fld>
            <a:endParaRPr lang="pt-B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10</a:t>
            </a:fld>
            <a:endParaRPr lang="pt-BR" dirty="0"/>
          </a:p>
        </p:txBody>
      </p:sp>
    </p:spTree>
    <p:extLst>
      <p:ext uri="{BB962C8B-B14F-4D97-AF65-F5344CB8AC3E}">
        <p14:creationId xmlns="" xmlns:p14="http://schemas.microsoft.com/office/powerpoint/2010/main" val="548160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solidFill>
                  <a:prstClr val="black"/>
                </a:solidFill>
              </a:rPr>
              <a:pPr/>
              <a:t>11</a:t>
            </a:fld>
            <a:endParaRPr lang="pt-BR" dirty="0">
              <a:solidFill>
                <a:prstClr val="black"/>
              </a:solidFill>
            </a:endParaRPr>
          </a:p>
        </p:txBody>
      </p:sp>
    </p:spTree>
    <p:extLst>
      <p:ext uri="{BB962C8B-B14F-4D97-AF65-F5344CB8AC3E}">
        <p14:creationId xmlns="" xmlns:p14="http://schemas.microsoft.com/office/powerpoint/2010/main" val="364451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12</a:t>
            </a:fld>
            <a:endParaRPr lang="pt-BR" dirty="0"/>
          </a:p>
        </p:txBody>
      </p:sp>
    </p:spTree>
    <p:extLst>
      <p:ext uri="{BB962C8B-B14F-4D97-AF65-F5344CB8AC3E}">
        <p14:creationId xmlns="" xmlns:p14="http://schemas.microsoft.com/office/powerpoint/2010/main" val="2377853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13</a:t>
            </a:fld>
            <a:endParaRPr lang="pt-BR" dirty="0"/>
          </a:p>
        </p:txBody>
      </p:sp>
    </p:spTree>
    <p:extLst>
      <p:ext uri="{BB962C8B-B14F-4D97-AF65-F5344CB8AC3E}">
        <p14:creationId xmlns="" xmlns:p14="http://schemas.microsoft.com/office/powerpoint/2010/main" val="2377853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14</a:t>
            </a:fld>
            <a:endParaRPr lang="pt-BR" dirty="0"/>
          </a:p>
        </p:txBody>
      </p:sp>
    </p:spTree>
    <p:extLst>
      <p:ext uri="{BB962C8B-B14F-4D97-AF65-F5344CB8AC3E}">
        <p14:creationId xmlns="" xmlns:p14="http://schemas.microsoft.com/office/powerpoint/2010/main" val="2377853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solidFill>
                  <a:prstClr val="black"/>
                </a:solidFill>
              </a:rPr>
              <a:pPr/>
              <a:t>15</a:t>
            </a:fld>
            <a:endParaRPr lang="pt-BR" dirty="0">
              <a:solidFill>
                <a:prstClr val="black"/>
              </a:solidFill>
            </a:endParaRPr>
          </a:p>
        </p:txBody>
      </p:sp>
    </p:spTree>
    <p:extLst>
      <p:ext uri="{BB962C8B-B14F-4D97-AF65-F5344CB8AC3E}">
        <p14:creationId xmlns="" xmlns:p14="http://schemas.microsoft.com/office/powerpoint/2010/main" val="364451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16</a:t>
            </a:fld>
            <a:endParaRPr lang="pt-BR" dirty="0"/>
          </a:p>
        </p:txBody>
      </p:sp>
    </p:spTree>
    <p:extLst>
      <p:ext uri="{BB962C8B-B14F-4D97-AF65-F5344CB8AC3E}">
        <p14:creationId xmlns="" xmlns:p14="http://schemas.microsoft.com/office/powerpoint/2010/main" val="2377853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17</a:t>
            </a:fld>
            <a:endParaRPr lang="pt-BR" dirty="0"/>
          </a:p>
        </p:txBody>
      </p:sp>
    </p:spTree>
    <p:extLst>
      <p:ext uri="{BB962C8B-B14F-4D97-AF65-F5344CB8AC3E}">
        <p14:creationId xmlns="" xmlns:p14="http://schemas.microsoft.com/office/powerpoint/2010/main" val="2377853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18</a:t>
            </a:fld>
            <a:endParaRPr lang="pt-BR" dirty="0"/>
          </a:p>
        </p:txBody>
      </p:sp>
    </p:spTree>
    <p:extLst>
      <p:ext uri="{BB962C8B-B14F-4D97-AF65-F5344CB8AC3E}">
        <p14:creationId xmlns="" xmlns:p14="http://schemas.microsoft.com/office/powerpoint/2010/main" val="548160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solidFill>
                  <a:prstClr val="black"/>
                </a:solidFill>
              </a:rPr>
              <a:pPr/>
              <a:t>19</a:t>
            </a:fld>
            <a:endParaRPr lang="pt-BR" dirty="0">
              <a:solidFill>
                <a:prstClr val="black"/>
              </a:solidFill>
            </a:endParaRPr>
          </a:p>
        </p:txBody>
      </p:sp>
    </p:spTree>
    <p:extLst>
      <p:ext uri="{BB962C8B-B14F-4D97-AF65-F5344CB8AC3E}">
        <p14:creationId xmlns="" xmlns:p14="http://schemas.microsoft.com/office/powerpoint/2010/main" val="364451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2</a:t>
            </a:fld>
            <a:endParaRPr lang="pt-B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20</a:t>
            </a:fld>
            <a:endParaRPr lang="pt-BR" dirty="0"/>
          </a:p>
        </p:txBody>
      </p:sp>
    </p:spTree>
    <p:extLst>
      <p:ext uri="{BB962C8B-B14F-4D97-AF65-F5344CB8AC3E}">
        <p14:creationId xmlns="" xmlns:p14="http://schemas.microsoft.com/office/powerpoint/2010/main" val="2377853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21</a:t>
            </a:fld>
            <a:endParaRPr lang="pt-BR" dirty="0"/>
          </a:p>
        </p:txBody>
      </p:sp>
    </p:spTree>
    <p:extLst>
      <p:ext uri="{BB962C8B-B14F-4D97-AF65-F5344CB8AC3E}">
        <p14:creationId xmlns="" xmlns:p14="http://schemas.microsoft.com/office/powerpoint/2010/main" val="3608790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22</a:t>
            </a:fld>
            <a:endParaRPr lang="pt-BR" dirty="0"/>
          </a:p>
        </p:txBody>
      </p:sp>
    </p:spTree>
    <p:extLst>
      <p:ext uri="{BB962C8B-B14F-4D97-AF65-F5344CB8AC3E}">
        <p14:creationId xmlns="" xmlns:p14="http://schemas.microsoft.com/office/powerpoint/2010/main" val="621242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23</a:t>
            </a:fld>
            <a:endParaRPr lang="pt-BR" dirty="0"/>
          </a:p>
        </p:txBody>
      </p:sp>
    </p:spTree>
    <p:extLst>
      <p:ext uri="{BB962C8B-B14F-4D97-AF65-F5344CB8AC3E}">
        <p14:creationId xmlns="" xmlns:p14="http://schemas.microsoft.com/office/powerpoint/2010/main" val="2326518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24</a:t>
            </a:fld>
            <a:endParaRPr lang="pt-BR" dirty="0"/>
          </a:p>
        </p:txBody>
      </p:sp>
    </p:spTree>
    <p:extLst>
      <p:ext uri="{BB962C8B-B14F-4D97-AF65-F5344CB8AC3E}">
        <p14:creationId xmlns="" xmlns:p14="http://schemas.microsoft.com/office/powerpoint/2010/main" val="548160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25</a:t>
            </a:fld>
            <a:endParaRPr lang="pt-BR" dirty="0"/>
          </a:p>
        </p:txBody>
      </p:sp>
    </p:spTree>
    <p:extLst>
      <p:ext uri="{BB962C8B-B14F-4D97-AF65-F5344CB8AC3E}">
        <p14:creationId xmlns="" xmlns:p14="http://schemas.microsoft.com/office/powerpoint/2010/main" val="3644518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26</a:t>
            </a:fld>
            <a:endParaRPr lang="pt-BR" dirty="0"/>
          </a:p>
        </p:txBody>
      </p:sp>
    </p:spTree>
    <p:extLst>
      <p:ext uri="{BB962C8B-B14F-4D97-AF65-F5344CB8AC3E}">
        <p14:creationId xmlns="" xmlns:p14="http://schemas.microsoft.com/office/powerpoint/2010/main" val="35731433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27</a:t>
            </a:fld>
            <a:endParaRPr lang="pt-BR" dirty="0"/>
          </a:p>
        </p:txBody>
      </p:sp>
    </p:spTree>
    <p:extLst>
      <p:ext uri="{BB962C8B-B14F-4D97-AF65-F5344CB8AC3E}">
        <p14:creationId xmlns="" xmlns:p14="http://schemas.microsoft.com/office/powerpoint/2010/main" val="3743561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28</a:t>
            </a:fld>
            <a:endParaRPr lang="pt-BR" dirty="0"/>
          </a:p>
        </p:txBody>
      </p:sp>
    </p:spTree>
    <p:extLst>
      <p:ext uri="{BB962C8B-B14F-4D97-AF65-F5344CB8AC3E}">
        <p14:creationId xmlns="" xmlns:p14="http://schemas.microsoft.com/office/powerpoint/2010/main" val="24466895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29</a:t>
            </a:fld>
            <a:endParaRPr lang="pt-BR" dirty="0"/>
          </a:p>
        </p:txBody>
      </p:sp>
    </p:spTree>
    <p:extLst>
      <p:ext uri="{BB962C8B-B14F-4D97-AF65-F5344CB8AC3E}">
        <p14:creationId xmlns="" xmlns:p14="http://schemas.microsoft.com/office/powerpoint/2010/main" val="1172342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3</a:t>
            </a:fld>
            <a:endParaRPr lang="pt-BR" dirty="0"/>
          </a:p>
        </p:txBody>
      </p:sp>
    </p:spTree>
    <p:extLst>
      <p:ext uri="{BB962C8B-B14F-4D97-AF65-F5344CB8AC3E}">
        <p14:creationId xmlns="" xmlns:p14="http://schemas.microsoft.com/office/powerpoint/2010/main" val="40354338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30</a:t>
            </a:fld>
            <a:endParaRPr lang="pt-BR" dirty="0"/>
          </a:p>
        </p:txBody>
      </p:sp>
    </p:spTree>
    <p:extLst>
      <p:ext uri="{BB962C8B-B14F-4D97-AF65-F5344CB8AC3E}">
        <p14:creationId xmlns="" xmlns:p14="http://schemas.microsoft.com/office/powerpoint/2010/main" val="12437200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31</a:t>
            </a:fld>
            <a:endParaRPr lang="pt-BR" dirty="0"/>
          </a:p>
        </p:txBody>
      </p:sp>
    </p:spTree>
    <p:extLst>
      <p:ext uri="{BB962C8B-B14F-4D97-AF65-F5344CB8AC3E}">
        <p14:creationId xmlns="" xmlns:p14="http://schemas.microsoft.com/office/powerpoint/2010/main" val="2274488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32</a:t>
            </a:fld>
            <a:endParaRPr lang="pt-BR" dirty="0"/>
          </a:p>
        </p:txBody>
      </p:sp>
    </p:spTree>
    <p:extLst>
      <p:ext uri="{BB962C8B-B14F-4D97-AF65-F5344CB8AC3E}">
        <p14:creationId xmlns="" xmlns:p14="http://schemas.microsoft.com/office/powerpoint/2010/main" val="35533812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33</a:t>
            </a:fld>
            <a:endParaRPr lang="pt-BR" dirty="0"/>
          </a:p>
        </p:txBody>
      </p:sp>
    </p:spTree>
    <p:extLst>
      <p:ext uri="{BB962C8B-B14F-4D97-AF65-F5344CB8AC3E}">
        <p14:creationId xmlns="" xmlns:p14="http://schemas.microsoft.com/office/powerpoint/2010/main" val="33701802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34</a:t>
            </a:fld>
            <a:endParaRPr lang="pt-BR" dirty="0"/>
          </a:p>
        </p:txBody>
      </p:sp>
    </p:spTree>
    <p:extLst>
      <p:ext uri="{BB962C8B-B14F-4D97-AF65-F5344CB8AC3E}">
        <p14:creationId xmlns="" xmlns:p14="http://schemas.microsoft.com/office/powerpoint/2010/main" val="4084074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4</a:t>
            </a:fld>
            <a:endParaRPr lang="pt-BR" dirty="0"/>
          </a:p>
        </p:txBody>
      </p:sp>
    </p:spTree>
    <p:extLst>
      <p:ext uri="{BB962C8B-B14F-4D97-AF65-F5344CB8AC3E}">
        <p14:creationId xmlns="" xmlns:p14="http://schemas.microsoft.com/office/powerpoint/2010/main" val="2377853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5</a:t>
            </a:fld>
            <a:endParaRPr lang="pt-BR" dirty="0"/>
          </a:p>
        </p:txBody>
      </p:sp>
    </p:spTree>
    <p:extLst>
      <p:ext uri="{BB962C8B-B14F-4D97-AF65-F5344CB8AC3E}">
        <p14:creationId xmlns="" xmlns:p14="http://schemas.microsoft.com/office/powerpoint/2010/main" val="364451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6</a:t>
            </a:fld>
            <a:endParaRPr lang="pt-BR" dirty="0"/>
          </a:p>
        </p:txBody>
      </p:sp>
    </p:spTree>
    <p:extLst>
      <p:ext uri="{BB962C8B-B14F-4D97-AF65-F5344CB8AC3E}">
        <p14:creationId xmlns="" xmlns:p14="http://schemas.microsoft.com/office/powerpoint/2010/main" val="2377853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7</a:t>
            </a:fld>
            <a:endParaRPr lang="pt-BR" dirty="0"/>
          </a:p>
        </p:txBody>
      </p:sp>
    </p:spTree>
    <p:extLst>
      <p:ext uri="{BB962C8B-B14F-4D97-AF65-F5344CB8AC3E}">
        <p14:creationId xmlns="" xmlns:p14="http://schemas.microsoft.com/office/powerpoint/2010/main" val="548160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solidFill>
                  <a:prstClr val="black"/>
                </a:solidFill>
              </a:rPr>
              <a:pPr/>
              <a:t>8</a:t>
            </a:fld>
            <a:endParaRPr lang="pt-BR" dirty="0">
              <a:solidFill>
                <a:prstClr val="black"/>
              </a:solidFill>
            </a:endParaRPr>
          </a:p>
        </p:txBody>
      </p:sp>
    </p:spTree>
    <p:extLst>
      <p:ext uri="{BB962C8B-B14F-4D97-AF65-F5344CB8AC3E}">
        <p14:creationId xmlns="" xmlns:p14="http://schemas.microsoft.com/office/powerpoint/2010/main" val="364451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9</a:t>
            </a:fld>
            <a:endParaRPr lang="pt-BR" dirty="0"/>
          </a:p>
        </p:txBody>
      </p:sp>
    </p:spTree>
    <p:extLst>
      <p:ext uri="{BB962C8B-B14F-4D97-AF65-F5344CB8AC3E}">
        <p14:creationId xmlns="" xmlns:p14="http://schemas.microsoft.com/office/powerpoint/2010/main" val="2377853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281" y="2130922"/>
            <a:ext cx="10361851" cy="1470365"/>
          </a:xfrm>
        </p:spPr>
        <p:txBody>
          <a:bodyPr/>
          <a:lstStyle/>
          <a:p>
            <a:r>
              <a:rPr lang="pt-BR"/>
              <a:t>Clique para editar o estilo do título mestre</a:t>
            </a:r>
          </a:p>
        </p:txBody>
      </p:sp>
      <p:sp>
        <p:nvSpPr>
          <p:cNvPr id="3" name="Subtítulo 2"/>
          <p:cNvSpPr>
            <a:spLocks noGrp="1"/>
          </p:cNvSpPr>
          <p:nvPr>
            <p:ph type="subTitle" idx="1"/>
          </p:nvPr>
        </p:nvSpPr>
        <p:spPr>
          <a:xfrm>
            <a:off x="1828563" y="3887100"/>
            <a:ext cx="8533289" cy="1753006"/>
          </a:xfrm>
        </p:spPr>
        <p:txBody>
          <a:bodyPr/>
          <a:lstStyle>
            <a:lvl1pPr marL="0" indent="0" algn="ctr">
              <a:buNone/>
              <a:defRPr>
                <a:solidFill>
                  <a:schemeClr val="tx1">
                    <a:tint val="75000"/>
                  </a:schemeClr>
                </a:solidFill>
              </a:defRPr>
            </a:lvl1pPr>
            <a:lvl2pPr marL="507879" indent="0" algn="ctr">
              <a:buNone/>
              <a:defRPr>
                <a:solidFill>
                  <a:schemeClr val="tx1">
                    <a:tint val="75000"/>
                  </a:schemeClr>
                </a:solidFill>
              </a:defRPr>
            </a:lvl2pPr>
            <a:lvl3pPr marL="1015760" indent="0" algn="ctr">
              <a:buNone/>
              <a:defRPr>
                <a:solidFill>
                  <a:schemeClr val="tx1">
                    <a:tint val="75000"/>
                  </a:schemeClr>
                </a:solidFill>
              </a:defRPr>
            </a:lvl3pPr>
            <a:lvl4pPr marL="1523639" indent="0" algn="ctr">
              <a:buNone/>
              <a:defRPr>
                <a:solidFill>
                  <a:schemeClr val="tx1">
                    <a:tint val="75000"/>
                  </a:schemeClr>
                </a:solidFill>
              </a:defRPr>
            </a:lvl4pPr>
            <a:lvl5pPr marL="2031520" indent="0" algn="ctr">
              <a:buNone/>
              <a:defRPr>
                <a:solidFill>
                  <a:schemeClr val="tx1">
                    <a:tint val="75000"/>
                  </a:schemeClr>
                </a:solidFill>
              </a:defRPr>
            </a:lvl5pPr>
            <a:lvl6pPr marL="2539399" indent="0" algn="ctr">
              <a:buNone/>
              <a:defRPr>
                <a:solidFill>
                  <a:schemeClr val="tx1">
                    <a:tint val="75000"/>
                  </a:schemeClr>
                </a:solidFill>
              </a:defRPr>
            </a:lvl6pPr>
            <a:lvl7pPr marL="3047280" indent="0" algn="ctr">
              <a:buNone/>
              <a:defRPr>
                <a:solidFill>
                  <a:schemeClr val="tx1">
                    <a:tint val="75000"/>
                  </a:schemeClr>
                </a:solidFill>
              </a:defRPr>
            </a:lvl7pPr>
            <a:lvl8pPr marL="3555159" indent="0" algn="ctr">
              <a:buNone/>
              <a:defRPr>
                <a:solidFill>
                  <a:schemeClr val="tx1">
                    <a:tint val="75000"/>
                  </a:schemeClr>
                </a:solidFill>
              </a:defRPr>
            </a:lvl8pPr>
            <a:lvl9pPr marL="406304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B77EC2E5-5F2E-41F9-A0FB-F6B6A2395976}" type="datetime1">
              <a:rPr lang="pt-BR" smtClean="0"/>
              <a:pPr/>
              <a:t>31/08/2024</a:t>
            </a:fld>
            <a:endParaRPr lang="pt-BR"/>
          </a:p>
        </p:txBody>
      </p:sp>
      <p:sp>
        <p:nvSpPr>
          <p:cNvPr id="5" name="Espaço Reservado para Rodapé 4"/>
          <p:cNvSpPr>
            <a:spLocks noGrp="1"/>
          </p:cNvSpPr>
          <p:nvPr>
            <p:ph type="ftr" sz="quarter" idx="11"/>
          </p:nvPr>
        </p:nvSpPr>
        <p:spPr/>
        <p:txBody>
          <a:bodyPr/>
          <a:lstStyle/>
          <a:p>
            <a:r>
              <a:rPr lang="pt-BR"/>
              <a:t>Conway et al. (2005)</a:t>
            </a: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05D1F0EE-6503-4E8F-A013-CFD41AFB6EA6}" type="datetime1">
              <a:rPr lang="pt-BR" smtClean="0"/>
              <a:pPr/>
              <a:t>31/08/2024</a:t>
            </a:fld>
            <a:endParaRPr lang="pt-BR"/>
          </a:p>
        </p:txBody>
      </p:sp>
      <p:sp>
        <p:nvSpPr>
          <p:cNvPr id="5" name="Espaço Reservado para Rodapé 4"/>
          <p:cNvSpPr>
            <a:spLocks noGrp="1"/>
          </p:cNvSpPr>
          <p:nvPr>
            <p:ph type="ftr" sz="quarter" idx="11"/>
          </p:nvPr>
        </p:nvSpPr>
        <p:spPr/>
        <p:txBody>
          <a:bodyPr/>
          <a:lstStyle/>
          <a:p>
            <a:r>
              <a:rPr lang="pt-BR"/>
              <a:t>Conway et al. (2005)</a:t>
            </a: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8051" y="274705"/>
            <a:ext cx="2742843" cy="5852880"/>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609521" y="274705"/>
            <a:ext cx="8025355" cy="5852880"/>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788FAD86-4BE5-4079-9D68-EB0FF3EB9B8E}" type="datetime1">
              <a:rPr lang="pt-BR" smtClean="0"/>
              <a:pPr/>
              <a:t>31/08/2024</a:t>
            </a:fld>
            <a:endParaRPr lang="pt-BR"/>
          </a:p>
        </p:txBody>
      </p:sp>
      <p:sp>
        <p:nvSpPr>
          <p:cNvPr id="5" name="Espaço Reservado para Rodapé 4"/>
          <p:cNvSpPr>
            <a:spLocks noGrp="1"/>
          </p:cNvSpPr>
          <p:nvPr>
            <p:ph type="ftr" sz="quarter" idx="11"/>
          </p:nvPr>
        </p:nvSpPr>
        <p:spPr/>
        <p:txBody>
          <a:bodyPr/>
          <a:lstStyle/>
          <a:p>
            <a:r>
              <a:rPr lang="pt-BR"/>
              <a:t>Conway et al. (2005)</a:t>
            </a: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281" y="2130922"/>
            <a:ext cx="10361851" cy="1470365"/>
          </a:xfrm>
        </p:spPr>
        <p:txBody>
          <a:bodyPr/>
          <a:lstStyle/>
          <a:p>
            <a:r>
              <a:rPr lang="pt-BR"/>
              <a:t>Clique para editar o estilo do título mestre</a:t>
            </a:r>
          </a:p>
        </p:txBody>
      </p:sp>
      <p:sp>
        <p:nvSpPr>
          <p:cNvPr id="3" name="Subtítulo 2"/>
          <p:cNvSpPr>
            <a:spLocks noGrp="1"/>
          </p:cNvSpPr>
          <p:nvPr>
            <p:ph type="subTitle" idx="1"/>
          </p:nvPr>
        </p:nvSpPr>
        <p:spPr>
          <a:xfrm>
            <a:off x="1828563" y="3887100"/>
            <a:ext cx="8533289" cy="1753006"/>
          </a:xfrm>
        </p:spPr>
        <p:txBody>
          <a:bodyPr/>
          <a:lstStyle>
            <a:lvl1pPr marL="0" indent="0" algn="ctr">
              <a:buNone/>
              <a:defRPr>
                <a:solidFill>
                  <a:schemeClr val="tx1">
                    <a:tint val="75000"/>
                  </a:schemeClr>
                </a:solidFill>
              </a:defRPr>
            </a:lvl1pPr>
            <a:lvl2pPr marL="507879" indent="0" algn="ctr">
              <a:buNone/>
              <a:defRPr>
                <a:solidFill>
                  <a:schemeClr val="tx1">
                    <a:tint val="75000"/>
                  </a:schemeClr>
                </a:solidFill>
              </a:defRPr>
            </a:lvl2pPr>
            <a:lvl3pPr marL="1015760" indent="0" algn="ctr">
              <a:buNone/>
              <a:defRPr>
                <a:solidFill>
                  <a:schemeClr val="tx1">
                    <a:tint val="75000"/>
                  </a:schemeClr>
                </a:solidFill>
              </a:defRPr>
            </a:lvl3pPr>
            <a:lvl4pPr marL="1523639" indent="0" algn="ctr">
              <a:buNone/>
              <a:defRPr>
                <a:solidFill>
                  <a:schemeClr val="tx1">
                    <a:tint val="75000"/>
                  </a:schemeClr>
                </a:solidFill>
              </a:defRPr>
            </a:lvl4pPr>
            <a:lvl5pPr marL="2031520" indent="0" algn="ctr">
              <a:buNone/>
              <a:defRPr>
                <a:solidFill>
                  <a:schemeClr val="tx1">
                    <a:tint val="75000"/>
                  </a:schemeClr>
                </a:solidFill>
              </a:defRPr>
            </a:lvl5pPr>
            <a:lvl6pPr marL="2539399" indent="0" algn="ctr">
              <a:buNone/>
              <a:defRPr>
                <a:solidFill>
                  <a:schemeClr val="tx1">
                    <a:tint val="75000"/>
                  </a:schemeClr>
                </a:solidFill>
              </a:defRPr>
            </a:lvl6pPr>
            <a:lvl7pPr marL="3047280" indent="0" algn="ctr">
              <a:buNone/>
              <a:defRPr>
                <a:solidFill>
                  <a:schemeClr val="tx1">
                    <a:tint val="75000"/>
                  </a:schemeClr>
                </a:solidFill>
              </a:defRPr>
            </a:lvl7pPr>
            <a:lvl8pPr marL="3555159" indent="0" algn="ctr">
              <a:buNone/>
              <a:defRPr>
                <a:solidFill>
                  <a:schemeClr val="tx1">
                    <a:tint val="75000"/>
                  </a:schemeClr>
                </a:solidFill>
              </a:defRPr>
            </a:lvl8pPr>
            <a:lvl9pPr marL="406304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B77EC2E5-5F2E-41F9-A0FB-F6B6A2395976}" type="datetime1">
              <a:rPr lang="pt-BR" smtClean="0">
                <a:solidFill>
                  <a:prstClr val="black">
                    <a:tint val="75000"/>
                  </a:prstClr>
                </a:solidFill>
              </a:rPr>
              <a:pPr/>
              <a:t>31/08/2024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r>
              <a:rPr lang="pt-BR">
                <a:solidFill>
                  <a:prstClr val="black">
                    <a:tint val="75000"/>
                  </a:prstClr>
                </a:solidFill>
              </a:rPr>
              <a:t>Conway et al. (2005)</a:t>
            </a: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solidFill>
                  <a:prstClr val="black">
                    <a:tint val="75000"/>
                  </a:prstClr>
                </a:solidFill>
              </a:rPr>
              <a:pPr/>
              <a:t>‹nº›</a:t>
            </a:fld>
            <a:endParaRPr lang="pt-BR">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8F6D261-2523-45FF-8ED1-0BCB69162581}" type="datetime1">
              <a:rPr lang="pt-BR" smtClean="0">
                <a:solidFill>
                  <a:prstClr val="black">
                    <a:tint val="75000"/>
                  </a:prstClr>
                </a:solidFill>
              </a:rPr>
              <a:pPr/>
              <a:t>31/08/2024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r>
              <a:rPr lang="pt-BR">
                <a:solidFill>
                  <a:prstClr val="black">
                    <a:tint val="75000"/>
                  </a:prstClr>
                </a:solidFill>
              </a:rPr>
              <a:t>Conway et al. (2005)</a:t>
            </a: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solidFill>
                  <a:prstClr val="black">
                    <a:tint val="75000"/>
                  </a:prstClr>
                </a:solidFill>
              </a:rPr>
              <a:pPr/>
              <a:t>‹nº›</a:t>
            </a:fld>
            <a:endParaRPr lang="pt-BR">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962959" y="4407924"/>
            <a:ext cx="10361851" cy="1362390"/>
          </a:xfrm>
        </p:spPr>
        <p:txBody>
          <a:bodyPr anchor="t"/>
          <a:lstStyle>
            <a:lvl1pPr algn="l">
              <a:defRPr sz="4400" b="1" cap="all"/>
            </a:lvl1pPr>
          </a:lstStyle>
          <a:p>
            <a:r>
              <a:rPr lang="pt-BR"/>
              <a:t>Clique para editar o estilo do título mestre</a:t>
            </a:r>
          </a:p>
        </p:txBody>
      </p:sp>
      <p:sp>
        <p:nvSpPr>
          <p:cNvPr id="3" name="Espaço Reservado para Texto 2"/>
          <p:cNvSpPr>
            <a:spLocks noGrp="1"/>
          </p:cNvSpPr>
          <p:nvPr>
            <p:ph type="body" idx="1"/>
          </p:nvPr>
        </p:nvSpPr>
        <p:spPr>
          <a:xfrm>
            <a:off x="962959" y="2907388"/>
            <a:ext cx="10361851" cy="1500534"/>
          </a:xfrm>
        </p:spPr>
        <p:txBody>
          <a:bodyPr anchor="b"/>
          <a:lstStyle>
            <a:lvl1pPr marL="0" indent="0">
              <a:buNone/>
              <a:defRPr sz="2300">
                <a:solidFill>
                  <a:schemeClr val="tx1">
                    <a:tint val="75000"/>
                  </a:schemeClr>
                </a:solidFill>
              </a:defRPr>
            </a:lvl1pPr>
            <a:lvl2pPr marL="507879" indent="0">
              <a:buNone/>
              <a:defRPr sz="2000">
                <a:solidFill>
                  <a:schemeClr val="tx1">
                    <a:tint val="75000"/>
                  </a:schemeClr>
                </a:solidFill>
              </a:defRPr>
            </a:lvl2pPr>
            <a:lvl3pPr marL="1015760" indent="0">
              <a:buNone/>
              <a:defRPr sz="1800">
                <a:solidFill>
                  <a:schemeClr val="tx1">
                    <a:tint val="75000"/>
                  </a:schemeClr>
                </a:solidFill>
              </a:defRPr>
            </a:lvl3pPr>
            <a:lvl4pPr marL="1523639" indent="0">
              <a:buNone/>
              <a:defRPr sz="1500">
                <a:solidFill>
                  <a:schemeClr val="tx1">
                    <a:tint val="75000"/>
                  </a:schemeClr>
                </a:solidFill>
              </a:defRPr>
            </a:lvl4pPr>
            <a:lvl5pPr marL="2031520" indent="0">
              <a:buNone/>
              <a:defRPr sz="1500">
                <a:solidFill>
                  <a:schemeClr val="tx1">
                    <a:tint val="75000"/>
                  </a:schemeClr>
                </a:solidFill>
              </a:defRPr>
            </a:lvl5pPr>
            <a:lvl6pPr marL="2539399" indent="0">
              <a:buNone/>
              <a:defRPr sz="1500">
                <a:solidFill>
                  <a:schemeClr val="tx1">
                    <a:tint val="75000"/>
                  </a:schemeClr>
                </a:solidFill>
              </a:defRPr>
            </a:lvl6pPr>
            <a:lvl7pPr marL="3047280" indent="0">
              <a:buNone/>
              <a:defRPr sz="1500">
                <a:solidFill>
                  <a:schemeClr val="tx1">
                    <a:tint val="75000"/>
                  </a:schemeClr>
                </a:solidFill>
              </a:defRPr>
            </a:lvl7pPr>
            <a:lvl8pPr marL="3555159" indent="0">
              <a:buNone/>
              <a:defRPr sz="1500">
                <a:solidFill>
                  <a:schemeClr val="tx1">
                    <a:tint val="75000"/>
                  </a:schemeClr>
                </a:solidFill>
              </a:defRPr>
            </a:lvl8pPr>
            <a:lvl9pPr marL="4063040" indent="0">
              <a:buNone/>
              <a:defRPr sz="1500">
                <a:solidFill>
                  <a:schemeClr val="tx1">
                    <a:tint val="75000"/>
                  </a:schemeClr>
                </a:solidFill>
              </a:defRPr>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p>
            <a:fld id="{7AB3026C-6155-4932-A819-C07131495285}" type="datetime1">
              <a:rPr lang="pt-BR" smtClean="0">
                <a:solidFill>
                  <a:prstClr val="black">
                    <a:tint val="75000"/>
                  </a:prstClr>
                </a:solidFill>
              </a:rPr>
              <a:pPr/>
              <a:t>31/08/2024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r>
              <a:rPr lang="pt-BR">
                <a:solidFill>
                  <a:prstClr val="black">
                    <a:tint val="75000"/>
                  </a:prstClr>
                </a:solidFill>
              </a:rPr>
              <a:t>Conway et al. (2005)</a:t>
            </a: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solidFill>
                  <a:prstClr val="black">
                    <a:tint val="75000"/>
                  </a:prstClr>
                </a:solidFill>
              </a:rPr>
              <a:pPr/>
              <a:t>‹nº›</a:t>
            </a:fld>
            <a:endParaRPr lang="pt-BR">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609522" y="1600573"/>
            <a:ext cx="5384099" cy="4527011"/>
          </a:xfrm>
        </p:spPr>
        <p:txBody>
          <a:bodyPr/>
          <a:lstStyle>
            <a:lvl1pPr>
              <a:defRPr sz="31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96795" y="1600573"/>
            <a:ext cx="5384099" cy="4527011"/>
          </a:xfrm>
        </p:spPr>
        <p:txBody>
          <a:bodyPr/>
          <a:lstStyle>
            <a:lvl1pPr>
              <a:defRPr sz="31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8ECAD34F-8B2C-45E7-98CE-F7ED66FA1B80}" type="datetime1">
              <a:rPr lang="pt-BR" smtClean="0">
                <a:solidFill>
                  <a:prstClr val="black">
                    <a:tint val="75000"/>
                  </a:prstClr>
                </a:solidFill>
              </a:rPr>
              <a:pPr/>
              <a:t>31/08/2024</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r>
              <a:rPr lang="pt-BR">
                <a:solidFill>
                  <a:prstClr val="black">
                    <a:tint val="75000"/>
                  </a:prstClr>
                </a:solidFill>
              </a:rPr>
              <a:t>Conway et al. (2005)</a:t>
            </a:r>
          </a:p>
        </p:txBody>
      </p:sp>
      <p:sp>
        <p:nvSpPr>
          <p:cNvPr id="7" name="Espaço Reservado para Número de Slide 6"/>
          <p:cNvSpPr>
            <a:spLocks noGrp="1"/>
          </p:cNvSpPr>
          <p:nvPr>
            <p:ph type="sldNum" sz="quarter" idx="12"/>
          </p:nvPr>
        </p:nvSpPr>
        <p:spPr/>
        <p:txBody>
          <a:bodyPr/>
          <a:lstStyle/>
          <a:p>
            <a:fld id="{2982B0E9-E11E-4917-A8BB-33D449F29326}" type="slidenum">
              <a:rPr lang="pt-BR" smtClean="0">
                <a:solidFill>
                  <a:prstClr val="black">
                    <a:tint val="75000"/>
                  </a:prstClr>
                </a:solidFill>
              </a:rPr>
              <a:pPr/>
              <a:t>‹nº›</a:t>
            </a:fld>
            <a:endParaRPr lang="pt-BR">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609522" y="1535471"/>
            <a:ext cx="5386216" cy="639911"/>
          </a:xfrm>
        </p:spPr>
        <p:txBody>
          <a:bodyPr anchor="b"/>
          <a:lstStyle>
            <a:lvl1pPr marL="0" indent="0">
              <a:buNone/>
              <a:defRPr sz="2700" b="1"/>
            </a:lvl1pPr>
            <a:lvl2pPr marL="507879" indent="0">
              <a:buNone/>
              <a:defRPr sz="2300" b="1"/>
            </a:lvl2pPr>
            <a:lvl3pPr marL="1015760" indent="0">
              <a:buNone/>
              <a:defRPr sz="2000" b="1"/>
            </a:lvl3pPr>
            <a:lvl4pPr marL="1523639" indent="0">
              <a:buNone/>
              <a:defRPr sz="1800" b="1"/>
            </a:lvl4pPr>
            <a:lvl5pPr marL="2031520" indent="0">
              <a:buNone/>
              <a:defRPr sz="1800" b="1"/>
            </a:lvl5pPr>
            <a:lvl6pPr marL="2539399" indent="0">
              <a:buNone/>
              <a:defRPr sz="1800" b="1"/>
            </a:lvl6pPr>
            <a:lvl7pPr marL="3047280" indent="0">
              <a:buNone/>
              <a:defRPr sz="1800" b="1"/>
            </a:lvl7pPr>
            <a:lvl8pPr marL="3555159" indent="0">
              <a:buNone/>
              <a:defRPr sz="1800" b="1"/>
            </a:lvl8pPr>
            <a:lvl9pPr marL="4063040" indent="0">
              <a:buNone/>
              <a:defRPr sz="1800" b="1"/>
            </a:lvl9pPr>
          </a:lstStyle>
          <a:p>
            <a:pPr lvl="0"/>
            <a:r>
              <a:rPr lang="pt-BR"/>
              <a:t>Clique para editar os estilos do texto mestre</a:t>
            </a:r>
          </a:p>
        </p:txBody>
      </p:sp>
      <p:sp>
        <p:nvSpPr>
          <p:cNvPr id="4" name="Espaço Reservado para Conteúdo 3"/>
          <p:cNvSpPr>
            <a:spLocks noGrp="1"/>
          </p:cNvSpPr>
          <p:nvPr>
            <p:ph sz="half" idx="2"/>
          </p:nvPr>
        </p:nvSpPr>
        <p:spPr>
          <a:xfrm>
            <a:off x="609522" y="2175380"/>
            <a:ext cx="5386216" cy="3952203"/>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92565" y="1535471"/>
            <a:ext cx="5388332" cy="639911"/>
          </a:xfrm>
        </p:spPr>
        <p:txBody>
          <a:bodyPr anchor="b"/>
          <a:lstStyle>
            <a:lvl1pPr marL="0" indent="0">
              <a:buNone/>
              <a:defRPr sz="2700" b="1"/>
            </a:lvl1pPr>
            <a:lvl2pPr marL="507879" indent="0">
              <a:buNone/>
              <a:defRPr sz="2300" b="1"/>
            </a:lvl2pPr>
            <a:lvl3pPr marL="1015760" indent="0">
              <a:buNone/>
              <a:defRPr sz="2000" b="1"/>
            </a:lvl3pPr>
            <a:lvl4pPr marL="1523639" indent="0">
              <a:buNone/>
              <a:defRPr sz="1800" b="1"/>
            </a:lvl4pPr>
            <a:lvl5pPr marL="2031520" indent="0">
              <a:buNone/>
              <a:defRPr sz="1800" b="1"/>
            </a:lvl5pPr>
            <a:lvl6pPr marL="2539399" indent="0">
              <a:buNone/>
              <a:defRPr sz="1800" b="1"/>
            </a:lvl6pPr>
            <a:lvl7pPr marL="3047280" indent="0">
              <a:buNone/>
              <a:defRPr sz="1800" b="1"/>
            </a:lvl7pPr>
            <a:lvl8pPr marL="3555159" indent="0">
              <a:buNone/>
              <a:defRPr sz="1800" b="1"/>
            </a:lvl8pPr>
            <a:lvl9pPr marL="4063040" indent="0">
              <a:buNone/>
              <a:defRPr sz="1800" b="1"/>
            </a:lvl9pPr>
          </a:lstStyle>
          <a:p>
            <a:pPr lvl="0"/>
            <a:r>
              <a:rPr lang="pt-BR"/>
              <a:t>Clique para editar os estilos do texto mestre</a:t>
            </a:r>
          </a:p>
        </p:txBody>
      </p:sp>
      <p:sp>
        <p:nvSpPr>
          <p:cNvPr id="6" name="Espaço Reservado para Conteúdo 5"/>
          <p:cNvSpPr>
            <a:spLocks noGrp="1"/>
          </p:cNvSpPr>
          <p:nvPr>
            <p:ph sz="quarter" idx="4"/>
          </p:nvPr>
        </p:nvSpPr>
        <p:spPr>
          <a:xfrm>
            <a:off x="6192565" y="2175380"/>
            <a:ext cx="5388332" cy="3952203"/>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6B1FFB13-4A75-42B7-90FC-4FF930268F62}" type="datetime1">
              <a:rPr lang="pt-BR" smtClean="0">
                <a:solidFill>
                  <a:prstClr val="black">
                    <a:tint val="75000"/>
                  </a:prstClr>
                </a:solidFill>
              </a:rPr>
              <a:pPr/>
              <a:t>31/08/2024</a:t>
            </a:fld>
            <a:endParaRPr lang="pt-BR">
              <a:solidFill>
                <a:prstClr val="black">
                  <a:tint val="75000"/>
                </a:prstClr>
              </a:solidFill>
            </a:endParaRPr>
          </a:p>
        </p:txBody>
      </p:sp>
      <p:sp>
        <p:nvSpPr>
          <p:cNvPr id="8" name="Espaço Reservado para Rodapé 7"/>
          <p:cNvSpPr>
            <a:spLocks noGrp="1"/>
          </p:cNvSpPr>
          <p:nvPr>
            <p:ph type="ftr" sz="quarter" idx="11"/>
          </p:nvPr>
        </p:nvSpPr>
        <p:spPr/>
        <p:txBody>
          <a:bodyPr/>
          <a:lstStyle/>
          <a:p>
            <a:r>
              <a:rPr lang="pt-BR">
                <a:solidFill>
                  <a:prstClr val="black">
                    <a:tint val="75000"/>
                  </a:prstClr>
                </a:solidFill>
              </a:rPr>
              <a:t>Conway et al. (2005)</a:t>
            </a:r>
          </a:p>
        </p:txBody>
      </p:sp>
      <p:sp>
        <p:nvSpPr>
          <p:cNvPr id="9" name="Espaço Reservado para Número de Slide 8"/>
          <p:cNvSpPr>
            <a:spLocks noGrp="1"/>
          </p:cNvSpPr>
          <p:nvPr>
            <p:ph type="sldNum" sz="quarter" idx="12"/>
          </p:nvPr>
        </p:nvSpPr>
        <p:spPr/>
        <p:txBody>
          <a:bodyPr/>
          <a:lstStyle/>
          <a:p>
            <a:fld id="{2982B0E9-E11E-4917-A8BB-33D449F29326}" type="slidenum">
              <a:rPr lang="pt-BR" smtClean="0">
                <a:solidFill>
                  <a:prstClr val="black">
                    <a:tint val="75000"/>
                  </a:prstClr>
                </a:solidFill>
              </a:rPr>
              <a:pPr/>
              <a:t>‹nº›</a:t>
            </a:fld>
            <a:endParaRPr lang="pt-BR">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2"/>
          <p:cNvSpPr>
            <a:spLocks noGrp="1"/>
          </p:cNvSpPr>
          <p:nvPr>
            <p:ph type="dt" sz="half" idx="10"/>
          </p:nvPr>
        </p:nvSpPr>
        <p:spPr/>
        <p:txBody>
          <a:bodyPr/>
          <a:lstStyle/>
          <a:p>
            <a:fld id="{A1A2C7D3-B9EE-4353-80CB-4E628B094EA8}" type="datetime1">
              <a:rPr lang="pt-BR" smtClean="0">
                <a:solidFill>
                  <a:prstClr val="black">
                    <a:tint val="75000"/>
                  </a:prstClr>
                </a:solidFill>
              </a:rPr>
              <a:pPr/>
              <a:t>31/08/2024</a:t>
            </a:fld>
            <a:endParaRPr lang="pt-BR">
              <a:solidFill>
                <a:prstClr val="black">
                  <a:tint val="75000"/>
                </a:prstClr>
              </a:solidFill>
            </a:endParaRPr>
          </a:p>
        </p:txBody>
      </p:sp>
      <p:sp>
        <p:nvSpPr>
          <p:cNvPr id="4" name="Espaço Reservado para Rodapé 3"/>
          <p:cNvSpPr>
            <a:spLocks noGrp="1"/>
          </p:cNvSpPr>
          <p:nvPr>
            <p:ph type="ftr" sz="quarter" idx="11"/>
          </p:nvPr>
        </p:nvSpPr>
        <p:spPr/>
        <p:txBody>
          <a:bodyPr/>
          <a:lstStyle/>
          <a:p>
            <a:r>
              <a:rPr lang="pt-BR">
                <a:solidFill>
                  <a:prstClr val="black">
                    <a:tint val="75000"/>
                  </a:prstClr>
                </a:solidFill>
              </a:rPr>
              <a:t>Conway et al. (2005)</a:t>
            </a:r>
          </a:p>
        </p:txBody>
      </p:sp>
      <p:sp>
        <p:nvSpPr>
          <p:cNvPr id="5" name="Espaço Reservado para Número de Slide 4"/>
          <p:cNvSpPr>
            <a:spLocks noGrp="1"/>
          </p:cNvSpPr>
          <p:nvPr>
            <p:ph type="sldNum" sz="quarter" idx="12"/>
          </p:nvPr>
        </p:nvSpPr>
        <p:spPr/>
        <p:txBody>
          <a:bodyPr/>
          <a:lstStyle/>
          <a:p>
            <a:fld id="{2982B0E9-E11E-4917-A8BB-33D449F29326}" type="slidenum">
              <a:rPr lang="pt-BR" smtClean="0">
                <a:solidFill>
                  <a:prstClr val="black">
                    <a:tint val="75000"/>
                  </a:prstClr>
                </a:solidFill>
              </a:rPr>
              <a:pPr/>
              <a:t>‹nº›</a:t>
            </a:fld>
            <a:endParaRPr lang="pt-BR">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8B270A78-9207-4F09-A348-718AD96E4D93}" type="datetime1">
              <a:rPr lang="pt-BR" smtClean="0">
                <a:solidFill>
                  <a:prstClr val="black">
                    <a:tint val="75000"/>
                  </a:prstClr>
                </a:solidFill>
              </a:rPr>
              <a:pPr/>
              <a:t>31/08/2024</a:t>
            </a:fld>
            <a:endParaRPr lang="pt-BR">
              <a:solidFill>
                <a:prstClr val="black">
                  <a:tint val="75000"/>
                </a:prstClr>
              </a:solidFill>
            </a:endParaRPr>
          </a:p>
        </p:txBody>
      </p:sp>
      <p:sp>
        <p:nvSpPr>
          <p:cNvPr id="3" name="Espaço Reservado para Rodapé 2"/>
          <p:cNvSpPr>
            <a:spLocks noGrp="1"/>
          </p:cNvSpPr>
          <p:nvPr>
            <p:ph type="ftr" sz="quarter" idx="11"/>
          </p:nvPr>
        </p:nvSpPr>
        <p:spPr/>
        <p:txBody>
          <a:bodyPr/>
          <a:lstStyle/>
          <a:p>
            <a:r>
              <a:rPr lang="pt-BR">
                <a:solidFill>
                  <a:prstClr val="black">
                    <a:tint val="75000"/>
                  </a:prstClr>
                </a:solidFill>
              </a:rPr>
              <a:t>Conway et al. (2005)</a:t>
            </a:r>
          </a:p>
        </p:txBody>
      </p:sp>
      <p:sp>
        <p:nvSpPr>
          <p:cNvPr id="4" name="Espaço Reservado para Número de Slide 3"/>
          <p:cNvSpPr>
            <a:spLocks noGrp="1"/>
          </p:cNvSpPr>
          <p:nvPr>
            <p:ph type="sldNum" sz="quarter" idx="12"/>
          </p:nvPr>
        </p:nvSpPr>
        <p:spPr/>
        <p:txBody>
          <a:bodyPr/>
          <a:lstStyle/>
          <a:p>
            <a:fld id="{2982B0E9-E11E-4917-A8BB-33D449F29326}" type="slidenum">
              <a:rPr lang="pt-BR" smtClean="0">
                <a:solidFill>
                  <a:prstClr val="black">
                    <a:tint val="75000"/>
                  </a:prstClr>
                </a:solidFill>
              </a:rPr>
              <a:pPr/>
              <a:t>‹nº›</a:t>
            </a:fld>
            <a:endParaRPr lang="pt-BR">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09525" y="273115"/>
            <a:ext cx="4010562" cy="1162320"/>
          </a:xfrm>
        </p:spPr>
        <p:txBody>
          <a:bodyPr anchor="b"/>
          <a:lstStyle>
            <a:lvl1pPr algn="l">
              <a:defRPr sz="2300" b="1"/>
            </a:lvl1pPr>
          </a:lstStyle>
          <a:p>
            <a:r>
              <a:rPr lang="pt-BR"/>
              <a:t>Clique para editar o estilo do título mestre</a:t>
            </a:r>
          </a:p>
        </p:txBody>
      </p:sp>
      <p:sp>
        <p:nvSpPr>
          <p:cNvPr id="3" name="Espaço Reservado para Conteúdo 2"/>
          <p:cNvSpPr>
            <a:spLocks noGrp="1"/>
          </p:cNvSpPr>
          <p:nvPr>
            <p:ph idx="1"/>
          </p:nvPr>
        </p:nvSpPr>
        <p:spPr>
          <a:xfrm>
            <a:off x="4766113" y="273118"/>
            <a:ext cx="6814779" cy="5854468"/>
          </a:xfrm>
        </p:spPr>
        <p:txBody>
          <a:bodyPr/>
          <a:lstStyle>
            <a:lvl1pPr>
              <a:defRPr sz="3600"/>
            </a:lvl1pPr>
            <a:lvl2pPr>
              <a:defRPr sz="3100"/>
            </a:lvl2pPr>
            <a:lvl3pPr>
              <a:defRPr sz="2700"/>
            </a:lvl3pPr>
            <a:lvl4pPr>
              <a:defRPr sz="2300"/>
            </a:lvl4pPr>
            <a:lvl5pPr>
              <a:defRPr sz="2300"/>
            </a:lvl5pPr>
            <a:lvl6pPr>
              <a:defRPr sz="2300"/>
            </a:lvl6pPr>
            <a:lvl7pPr>
              <a:defRPr sz="2300"/>
            </a:lvl7pPr>
            <a:lvl8pPr>
              <a:defRPr sz="2300"/>
            </a:lvl8pPr>
            <a:lvl9pPr>
              <a:defRPr sz="23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09525" y="1435437"/>
            <a:ext cx="4010562" cy="4692149"/>
          </a:xfrm>
        </p:spPr>
        <p:txBody>
          <a:bodyPr/>
          <a:lstStyle>
            <a:lvl1pPr marL="0" indent="0">
              <a:buNone/>
              <a:defRPr sz="1500"/>
            </a:lvl1pPr>
            <a:lvl2pPr marL="507879" indent="0">
              <a:buNone/>
              <a:defRPr sz="1300"/>
            </a:lvl2pPr>
            <a:lvl3pPr marL="1015760" indent="0">
              <a:buNone/>
              <a:defRPr sz="1100"/>
            </a:lvl3pPr>
            <a:lvl4pPr marL="1523639" indent="0">
              <a:buNone/>
              <a:defRPr sz="1000"/>
            </a:lvl4pPr>
            <a:lvl5pPr marL="2031520" indent="0">
              <a:buNone/>
              <a:defRPr sz="1000"/>
            </a:lvl5pPr>
            <a:lvl6pPr marL="2539399" indent="0">
              <a:buNone/>
              <a:defRPr sz="1000"/>
            </a:lvl6pPr>
            <a:lvl7pPr marL="3047280" indent="0">
              <a:buNone/>
              <a:defRPr sz="1000"/>
            </a:lvl7pPr>
            <a:lvl8pPr marL="3555159" indent="0">
              <a:buNone/>
              <a:defRPr sz="1000"/>
            </a:lvl8pPr>
            <a:lvl9pPr marL="4063040" indent="0">
              <a:buNone/>
              <a:defRPr sz="10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BAF8F061-2354-4E7B-9294-11A163B323B2}" type="datetime1">
              <a:rPr lang="pt-BR" smtClean="0">
                <a:solidFill>
                  <a:prstClr val="black">
                    <a:tint val="75000"/>
                  </a:prstClr>
                </a:solidFill>
              </a:rPr>
              <a:pPr/>
              <a:t>31/08/2024</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r>
              <a:rPr lang="pt-BR">
                <a:solidFill>
                  <a:prstClr val="black">
                    <a:tint val="75000"/>
                  </a:prstClr>
                </a:solidFill>
              </a:rPr>
              <a:t>Conway et al. (2005)</a:t>
            </a:r>
          </a:p>
        </p:txBody>
      </p:sp>
      <p:sp>
        <p:nvSpPr>
          <p:cNvPr id="7" name="Espaço Reservado para Número de Slide 6"/>
          <p:cNvSpPr>
            <a:spLocks noGrp="1"/>
          </p:cNvSpPr>
          <p:nvPr>
            <p:ph type="sldNum" sz="quarter" idx="12"/>
          </p:nvPr>
        </p:nvSpPr>
        <p:spPr/>
        <p:txBody>
          <a:bodyPr/>
          <a:lstStyle/>
          <a:p>
            <a:fld id="{2982B0E9-E11E-4917-A8BB-33D449F29326}" type="slidenum">
              <a:rPr lang="pt-BR" smtClean="0">
                <a:solidFill>
                  <a:prstClr val="black">
                    <a:tint val="75000"/>
                  </a:prstClr>
                </a:solidFill>
              </a:rPr>
              <a:pPr/>
              <a:t>‹nº›</a:t>
            </a:fld>
            <a:endParaRPr lang="pt-BR">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8F6D261-2523-45FF-8ED1-0BCB69162581}" type="datetime1">
              <a:rPr lang="pt-BR" smtClean="0"/>
              <a:pPr/>
              <a:t>31/08/2024</a:t>
            </a:fld>
            <a:endParaRPr lang="pt-BR"/>
          </a:p>
        </p:txBody>
      </p:sp>
      <p:sp>
        <p:nvSpPr>
          <p:cNvPr id="5" name="Espaço Reservado para Rodapé 4"/>
          <p:cNvSpPr>
            <a:spLocks noGrp="1"/>
          </p:cNvSpPr>
          <p:nvPr>
            <p:ph type="ftr" sz="quarter" idx="11"/>
          </p:nvPr>
        </p:nvSpPr>
        <p:spPr/>
        <p:txBody>
          <a:bodyPr/>
          <a:lstStyle/>
          <a:p>
            <a:r>
              <a:rPr lang="pt-BR"/>
              <a:t>Conway et al. (2005)</a:t>
            </a: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2389406" y="4801714"/>
            <a:ext cx="7314248" cy="566870"/>
          </a:xfrm>
        </p:spPr>
        <p:txBody>
          <a:bodyPr anchor="b"/>
          <a:lstStyle>
            <a:lvl1pPr algn="l">
              <a:defRPr sz="2300" b="1"/>
            </a:lvl1pPr>
          </a:lstStyle>
          <a:p>
            <a:r>
              <a:rPr lang="pt-BR"/>
              <a:t>Clique para editar o estilo do título mestre</a:t>
            </a:r>
          </a:p>
        </p:txBody>
      </p:sp>
      <p:sp>
        <p:nvSpPr>
          <p:cNvPr id="3" name="Espaço Reservado para Imagem 2"/>
          <p:cNvSpPr>
            <a:spLocks noGrp="1"/>
          </p:cNvSpPr>
          <p:nvPr>
            <p:ph type="pic" idx="1"/>
          </p:nvPr>
        </p:nvSpPr>
        <p:spPr>
          <a:xfrm>
            <a:off x="2389406" y="612917"/>
            <a:ext cx="7314248" cy="4115753"/>
          </a:xfrm>
        </p:spPr>
        <p:txBody>
          <a:bodyPr/>
          <a:lstStyle>
            <a:lvl1pPr marL="0" indent="0">
              <a:buNone/>
              <a:defRPr sz="3600"/>
            </a:lvl1pPr>
            <a:lvl2pPr marL="507879" indent="0">
              <a:buNone/>
              <a:defRPr sz="3100"/>
            </a:lvl2pPr>
            <a:lvl3pPr marL="1015760" indent="0">
              <a:buNone/>
              <a:defRPr sz="2700"/>
            </a:lvl3pPr>
            <a:lvl4pPr marL="1523639" indent="0">
              <a:buNone/>
              <a:defRPr sz="2300"/>
            </a:lvl4pPr>
            <a:lvl5pPr marL="2031520" indent="0">
              <a:buNone/>
              <a:defRPr sz="2300"/>
            </a:lvl5pPr>
            <a:lvl6pPr marL="2539399" indent="0">
              <a:buNone/>
              <a:defRPr sz="2300"/>
            </a:lvl6pPr>
            <a:lvl7pPr marL="3047280" indent="0">
              <a:buNone/>
              <a:defRPr sz="2300"/>
            </a:lvl7pPr>
            <a:lvl8pPr marL="3555159" indent="0">
              <a:buNone/>
              <a:defRPr sz="2300"/>
            </a:lvl8pPr>
            <a:lvl9pPr marL="4063040" indent="0">
              <a:buNone/>
              <a:defRPr sz="2300"/>
            </a:lvl9pPr>
          </a:lstStyle>
          <a:p>
            <a:endParaRPr lang="pt-BR"/>
          </a:p>
        </p:txBody>
      </p:sp>
      <p:sp>
        <p:nvSpPr>
          <p:cNvPr id="4" name="Espaço Reservado para Texto 3"/>
          <p:cNvSpPr>
            <a:spLocks noGrp="1"/>
          </p:cNvSpPr>
          <p:nvPr>
            <p:ph type="body" sz="half" idx="2"/>
          </p:nvPr>
        </p:nvSpPr>
        <p:spPr>
          <a:xfrm>
            <a:off x="2389406" y="5368584"/>
            <a:ext cx="7314248" cy="805049"/>
          </a:xfrm>
        </p:spPr>
        <p:txBody>
          <a:bodyPr/>
          <a:lstStyle>
            <a:lvl1pPr marL="0" indent="0">
              <a:buNone/>
              <a:defRPr sz="1500"/>
            </a:lvl1pPr>
            <a:lvl2pPr marL="507879" indent="0">
              <a:buNone/>
              <a:defRPr sz="1300"/>
            </a:lvl2pPr>
            <a:lvl3pPr marL="1015760" indent="0">
              <a:buNone/>
              <a:defRPr sz="1100"/>
            </a:lvl3pPr>
            <a:lvl4pPr marL="1523639" indent="0">
              <a:buNone/>
              <a:defRPr sz="1000"/>
            </a:lvl4pPr>
            <a:lvl5pPr marL="2031520" indent="0">
              <a:buNone/>
              <a:defRPr sz="1000"/>
            </a:lvl5pPr>
            <a:lvl6pPr marL="2539399" indent="0">
              <a:buNone/>
              <a:defRPr sz="1000"/>
            </a:lvl6pPr>
            <a:lvl7pPr marL="3047280" indent="0">
              <a:buNone/>
              <a:defRPr sz="1000"/>
            </a:lvl7pPr>
            <a:lvl8pPr marL="3555159" indent="0">
              <a:buNone/>
              <a:defRPr sz="1000"/>
            </a:lvl8pPr>
            <a:lvl9pPr marL="4063040" indent="0">
              <a:buNone/>
              <a:defRPr sz="10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23FE7B3E-F030-42B0-83BA-8AE4FBEC2267}" type="datetime1">
              <a:rPr lang="pt-BR" smtClean="0">
                <a:solidFill>
                  <a:prstClr val="black">
                    <a:tint val="75000"/>
                  </a:prstClr>
                </a:solidFill>
              </a:rPr>
              <a:pPr/>
              <a:t>31/08/2024</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r>
              <a:rPr lang="pt-BR">
                <a:solidFill>
                  <a:prstClr val="black">
                    <a:tint val="75000"/>
                  </a:prstClr>
                </a:solidFill>
              </a:rPr>
              <a:t>Conway et al. (2005)</a:t>
            </a:r>
          </a:p>
        </p:txBody>
      </p:sp>
      <p:sp>
        <p:nvSpPr>
          <p:cNvPr id="7" name="Espaço Reservado para Número de Slide 6"/>
          <p:cNvSpPr>
            <a:spLocks noGrp="1"/>
          </p:cNvSpPr>
          <p:nvPr>
            <p:ph type="sldNum" sz="quarter" idx="12"/>
          </p:nvPr>
        </p:nvSpPr>
        <p:spPr/>
        <p:txBody>
          <a:bodyPr/>
          <a:lstStyle/>
          <a:p>
            <a:fld id="{2982B0E9-E11E-4917-A8BB-33D449F29326}" type="slidenum">
              <a:rPr lang="pt-BR" smtClean="0">
                <a:solidFill>
                  <a:prstClr val="black">
                    <a:tint val="75000"/>
                  </a:prstClr>
                </a:solidFill>
              </a:rPr>
              <a:pPr/>
              <a:t>‹nº›</a:t>
            </a:fld>
            <a:endParaRPr lang="pt-BR">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05D1F0EE-6503-4E8F-A013-CFD41AFB6EA6}" type="datetime1">
              <a:rPr lang="pt-BR" smtClean="0">
                <a:solidFill>
                  <a:prstClr val="black">
                    <a:tint val="75000"/>
                  </a:prstClr>
                </a:solidFill>
              </a:rPr>
              <a:pPr/>
              <a:t>31/08/2024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r>
              <a:rPr lang="pt-BR">
                <a:solidFill>
                  <a:prstClr val="black">
                    <a:tint val="75000"/>
                  </a:prstClr>
                </a:solidFill>
              </a:rPr>
              <a:t>Conway et al. (2005)</a:t>
            </a: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solidFill>
                  <a:prstClr val="black">
                    <a:tint val="75000"/>
                  </a:prstClr>
                </a:solidFill>
              </a:rPr>
              <a:pPr/>
              <a:t>‹nº›</a:t>
            </a:fld>
            <a:endParaRPr lang="pt-BR">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8051" y="274705"/>
            <a:ext cx="2742843" cy="5852880"/>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609521" y="274705"/>
            <a:ext cx="8025355" cy="5852880"/>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788FAD86-4BE5-4079-9D68-EB0FF3EB9B8E}" type="datetime1">
              <a:rPr lang="pt-BR" smtClean="0">
                <a:solidFill>
                  <a:prstClr val="black">
                    <a:tint val="75000"/>
                  </a:prstClr>
                </a:solidFill>
              </a:rPr>
              <a:pPr/>
              <a:t>31/08/2024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r>
              <a:rPr lang="pt-BR">
                <a:solidFill>
                  <a:prstClr val="black">
                    <a:tint val="75000"/>
                  </a:prstClr>
                </a:solidFill>
              </a:rPr>
              <a:t>Conway et al. (2005)</a:t>
            </a: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solidFill>
                  <a:prstClr val="black">
                    <a:tint val="75000"/>
                  </a:prstClr>
                </a:solidFill>
              </a:rPr>
              <a:pPr/>
              <a:t>‹nº›</a:t>
            </a:fld>
            <a:endParaRPr lang="pt-BR">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281" y="2130922"/>
            <a:ext cx="10361851" cy="1470365"/>
          </a:xfrm>
        </p:spPr>
        <p:txBody>
          <a:bodyPr/>
          <a:lstStyle/>
          <a:p>
            <a:r>
              <a:rPr lang="pt-BR"/>
              <a:t>Clique para editar o estilo do título mestre</a:t>
            </a:r>
          </a:p>
        </p:txBody>
      </p:sp>
      <p:sp>
        <p:nvSpPr>
          <p:cNvPr id="3" name="Subtítulo 2"/>
          <p:cNvSpPr>
            <a:spLocks noGrp="1"/>
          </p:cNvSpPr>
          <p:nvPr>
            <p:ph type="subTitle" idx="1"/>
          </p:nvPr>
        </p:nvSpPr>
        <p:spPr>
          <a:xfrm>
            <a:off x="1828563" y="3887100"/>
            <a:ext cx="8533289" cy="1753006"/>
          </a:xfrm>
        </p:spPr>
        <p:txBody>
          <a:bodyPr/>
          <a:lstStyle>
            <a:lvl1pPr marL="0" indent="0" algn="ctr">
              <a:buNone/>
              <a:defRPr>
                <a:solidFill>
                  <a:schemeClr val="tx1">
                    <a:tint val="75000"/>
                  </a:schemeClr>
                </a:solidFill>
              </a:defRPr>
            </a:lvl1pPr>
            <a:lvl2pPr marL="507879" indent="0" algn="ctr">
              <a:buNone/>
              <a:defRPr>
                <a:solidFill>
                  <a:schemeClr val="tx1">
                    <a:tint val="75000"/>
                  </a:schemeClr>
                </a:solidFill>
              </a:defRPr>
            </a:lvl2pPr>
            <a:lvl3pPr marL="1015760" indent="0" algn="ctr">
              <a:buNone/>
              <a:defRPr>
                <a:solidFill>
                  <a:schemeClr val="tx1">
                    <a:tint val="75000"/>
                  </a:schemeClr>
                </a:solidFill>
              </a:defRPr>
            </a:lvl3pPr>
            <a:lvl4pPr marL="1523639" indent="0" algn="ctr">
              <a:buNone/>
              <a:defRPr>
                <a:solidFill>
                  <a:schemeClr val="tx1">
                    <a:tint val="75000"/>
                  </a:schemeClr>
                </a:solidFill>
              </a:defRPr>
            </a:lvl4pPr>
            <a:lvl5pPr marL="2031520" indent="0" algn="ctr">
              <a:buNone/>
              <a:defRPr>
                <a:solidFill>
                  <a:schemeClr val="tx1">
                    <a:tint val="75000"/>
                  </a:schemeClr>
                </a:solidFill>
              </a:defRPr>
            </a:lvl5pPr>
            <a:lvl6pPr marL="2539399" indent="0" algn="ctr">
              <a:buNone/>
              <a:defRPr>
                <a:solidFill>
                  <a:schemeClr val="tx1">
                    <a:tint val="75000"/>
                  </a:schemeClr>
                </a:solidFill>
              </a:defRPr>
            </a:lvl6pPr>
            <a:lvl7pPr marL="3047280" indent="0" algn="ctr">
              <a:buNone/>
              <a:defRPr>
                <a:solidFill>
                  <a:schemeClr val="tx1">
                    <a:tint val="75000"/>
                  </a:schemeClr>
                </a:solidFill>
              </a:defRPr>
            </a:lvl7pPr>
            <a:lvl8pPr marL="3555159" indent="0" algn="ctr">
              <a:buNone/>
              <a:defRPr>
                <a:solidFill>
                  <a:schemeClr val="tx1">
                    <a:tint val="75000"/>
                  </a:schemeClr>
                </a:solidFill>
              </a:defRPr>
            </a:lvl8pPr>
            <a:lvl9pPr marL="406304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B77EC2E5-5F2E-41F9-A0FB-F6B6A2395976}" type="datetime1">
              <a:rPr lang="pt-BR" smtClean="0">
                <a:solidFill>
                  <a:prstClr val="black">
                    <a:tint val="75000"/>
                  </a:prstClr>
                </a:solidFill>
              </a:rPr>
              <a:pPr/>
              <a:t>31/08/2024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r>
              <a:rPr lang="pt-BR">
                <a:solidFill>
                  <a:prstClr val="black">
                    <a:tint val="75000"/>
                  </a:prstClr>
                </a:solidFill>
              </a:rPr>
              <a:t>Conway et al. (2005)</a:t>
            </a: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solidFill>
                  <a:prstClr val="black">
                    <a:tint val="75000"/>
                  </a:prstClr>
                </a:solidFill>
              </a:rPr>
              <a:pPr/>
              <a:t>‹nº›</a:t>
            </a:fld>
            <a:endParaRPr lang="pt-BR">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8F6D261-2523-45FF-8ED1-0BCB69162581}" type="datetime1">
              <a:rPr lang="pt-BR" smtClean="0">
                <a:solidFill>
                  <a:prstClr val="black">
                    <a:tint val="75000"/>
                  </a:prstClr>
                </a:solidFill>
              </a:rPr>
              <a:pPr/>
              <a:t>31/08/2024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r>
              <a:rPr lang="pt-BR">
                <a:solidFill>
                  <a:prstClr val="black">
                    <a:tint val="75000"/>
                  </a:prstClr>
                </a:solidFill>
              </a:rPr>
              <a:t>Conway et al. (2005)</a:t>
            </a: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solidFill>
                  <a:prstClr val="black">
                    <a:tint val="75000"/>
                  </a:prstClr>
                </a:solidFill>
              </a:rPr>
              <a:pPr/>
              <a:t>‹nº›</a:t>
            </a:fld>
            <a:endParaRPr lang="pt-BR">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962959" y="4407924"/>
            <a:ext cx="10361851" cy="1362390"/>
          </a:xfrm>
        </p:spPr>
        <p:txBody>
          <a:bodyPr anchor="t"/>
          <a:lstStyle>
            <a:lvl1pPr algn="l">
              <a:defRPr sz="4400" b="1" cap="all"/>
            </a:lvl1pPr>
          </a:lstStyle>
          <a:p>
            <a:r>
              <a:rPr lang="pt-BR"/>
              <a:t>Clique para editar o estilo do título mestre</a:t>
            </a:r>
          </a:p>
        </p:txBody>
      </p:sp>
      <p:sp>
        <p:nvSpPr>
          <p:cNvPr id="3" name="Espaço Reservado para Texto 2"/>
          <p:cNvSpPr>
            <a:spLocks noGrp="1"/>
          </p:cNvSpPr>
          <p:nvPr>
            <p:ph type="body" idx="1"/>
          </p:nvPr>
        </p:nvSpPr>
        <p:spPr>
          <a:xfrm>
            <a:off x="962959" y="2907388"/>
            <a:ext cx="10361851" cy="1500534"/>
          </a:xfrm>
        </p:spPr>
        <p:txBody>
          <a:bodyPr anchor="b"/>
          <a:lstStyle>
            <a:lvl1pPr marL="0" indent="0">
              <a:buNone/>
              <a:defRPr sz="2300">
                <a:solidFill>
                  <a:schemeClr val="tx1">
                    <a:tint val="75000"/>
                  </a:schemeClr>
                </a:solidFill>
              </a:defRPr>
            </a:lvl1pPr>
            <a:lvl2pPr marL="507879" indent="0">
              <a:buNone/>
              <a:defRPr sz="2000">
                <a:solidFill>
                  <a:schemeClr val="tx1">
                    <a:tint val="75000"/>
                  </a:schemeClr>
                </a:solidFill>
              </a:defRPr>
            </a:lvl2pPr>
            <a:lvl3pPr marL="1015760" indent="0">
              <a:buNone/>
              <a:defRPr sz="1800">
                <a:solidFill>
                  <a:schemeClr val="tx1">
                    <a:tint val="75000"/>
                  </a:schemeClr>
                </a:solidFill>
              </a:defRPr>
            </a:lvl3pPr>
            <a:lvl4pPr marL="1523639" indent="0">
              <a:buNone/>
              <a:defRPr sz="1500">
                <a:solidFill>
                  <a:schemeClr val="tx1">
                    <a:tint val="75000"/>
                  </a:schemeClr>
                </a:solidFill>
              </a:defRPr>
            </a:lvl4pPr>
            <a:lvl5pPr marL="2031520" indent="0">
              <a:buNone/>
              <a:defRPr sz="1500">
                <a:solidFill>
                  <a:schemeClr val="tx1">
                    <a:tint val="75000"/>
                  </a:schemeClr>
                </a:solidFill>
              </a:defRPr>
            </a:lvl5pPr>
            <a:lvl6pPr marL="2539399" indent="0">
              <a:buNone/>
              <a:defRPr sz="1500">
                <a:solidFill>
                  <a:schemeClr val="tx1">
                    <a:tint val="75000"/>
                  </a:schemeClr>
                </a:solidFill>
              </a:defRPr>
            </a:lvl6pPr>
            <a:lvl7pPr marL="3047280" indent="0">
              <a:buNone/>
              <a:defRPr sz="1500">
                <a:solidFill>
                  <a:schemeClr val="tx1">
                    <a:tint val="75000"/>
                  </a:schemeClr>
                </a:solidFill>
              </a:defRPr>
            </a:lvl7pPr>
            <a:lvl8pPr marL="3555159" indent="0">
              <a:buNone/>
              <a:defRPr sz="1500">
                <a:solidFill>
                  <a:schemeClr val="tx1">
                    <a:tint val="75000"/>
                  </a:schemeClr>
                </a:solidFill>
              </a:defRPr>
            </a:lvl8pPr>
            <a:lvl9pPr marL="4063040" indent="0">
              <a:buNone/>
              <a:defRPr sz="1500">
                <a:solidFill>
                  <a:schemeClr val="tx1">
                    <a:tint val="75000"/>
                  </a:schemeClr>
                </a:solidFill>
              </a:defRPr>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p>
            <a:fld id="{7AB3026C-6155-4932-A819-C07131495285}" type="datetime1">
              <a:rPr lang="pt-BR" smtClean="0">
                <a:solidFill>
                  <a:prstClr val="black">
                    <a:tint val="75000"/>
                  </a:prstClr>
                </a:solidFill>
              </a:rPr>
              <a:pPr/>
              <a:t>31/08/2024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r>
              <a:rPr lang="pt-BR">
                <a:solidFill>
                  <a:prstClr val="black">
                    <a:tint val="75000"/>
                  </a:prstClr>
                </a:solidFill>
              </a:rPr>
              <a:t>Conway et al. (2005)</a:t>
            </a: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solidFill>
                  <a:prstClr val="black">
                    <a:tint val="75000"/>
                  </a:prstClr>
                </a:solidFill>
              </a:rPr>
              <a:pPr/>
              <a:t>‹nº›</a:t>
            </a:fld>
            <a:endParaRPr lang="pt-BR">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609522" y="1600573"/>
            <a:ext cx="5384099" cy="4527011"/>
          </a:xfrm>
        </p:spPr>
        <p:txBody>
          <a:bodyPr/>
          <a:lstStyle>
            <a:lvl1pPr>
              <a:defRPr sz="31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96795" y="1600573"/>
            <a:ext cx="5384099" cy="4527011"/>
          </a:xfrm>
        </p:spPr>
        <p:txBody>
          <a:bodyPr/>
          <a:lstStyle>
            <a:lvl1pPr>
              <a:defRPr sz="31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8ECAD34F-8B2C-45E7-98CE-F7ED66FA1B80}" type="datetime1">
              <a:rPr lang="pt-BR" smtClean="0">
                <a:solidFill>
                  <a:prstClr val="black">
                    <a:tint val="75000"/>
                  </a:prstClr>
                </a:solidFill>
              </a:rPr>
              <a:pPr/>
              <a:t>31/08/2024</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r>
              <a:rPr lang="pt-BR">
                <a:solidFill>
                  <a:prstClr val="black">
                    <a:tint val="75000"/>
                  </a:prstClr>
                </a:solidFill>
              </a:rPr>
              <a:t>Conway et al. (2005)</a:t>
            </a:r>
          </a:p>
        </p:txBody>
      </p:sp>
      <p:sp>
        <p:nvSpPr>
          <p:cNvPr id="7" name="Espaço Reservado para Número de Slide 6"/>
          <p:cNvSpPr>
            <a:spLocks noGrp="1"/>
          </p:cNvSpPr>
          <p:nvPr>
            <p:ph type="sldNum" sz="quarter" idx="12"/>
          </p:nvPr>
        </p:nvSpPr>
        <p:spPr/>
        <p:txBody>
          <a:bodyPr/>
          <a:lstStyle/>
          <a:p>
            <a:fld id="{2982B0E9-E11E-4917-A8BB-33D449F29326}" type="slidenum">
              <a:rPr lang="pt-BR" smtClean="0">
                <a:solidFill>
                  <a:prstClr val="black">
                    <a:tint val="75000"/>
                  </a:prstClr>
                </a:solidFill>
              </a:rPr>
              <a:pPr/>
              <a:t>‹nº›</a:t>
            </a:fld>
            <a:endParaRPr lang="pt-BR">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609522" y="1535471"/>
            <a:ext cx="5386216" cy="639911"/>
          </a:xfrm>
        </p:spPr>
        <p:txBody>
          <a:bodyPr anchor="b"/>
          <a:lstStyle>
            <a:lvl1pPr marL="0" indent="0">
              <a:buNone/>
              <a:defRPr sz="2700" b="1"/>
            </a:lvl1pPr>
            <a:lvl2pPr marL="507879" indent="0">
              <a:buNone/>
              <a:defRPr sz="2300" b="1"/>
            </a:lvl2pPr>
            <a:lvl3pPr marL="1015760" indent="0">
              <a:buNone/>
              <a:defRPr sz="2000" b="1"/>
            </a:lvl3pPr>
            <a:lvl4pPr marL="1523639" indent="0">
              <a:buNone/>
              <a:defRPr sz="1800" b="1"/>
            </a:lvl4pPr>
            <a:lvl5pPr marL="2031520" indent="0">
              <a:buNone/>
              <a:defRPr sz="1800" b="1"/>
            </a:lvl5pPr>
            <a:lvl6pPr marL="2539399" indent="0">
              <a:buNone/>
              <a:defRPr sz="1800" b="1"/>
            </a:lvl6pPr>
            <a:lvl7pPr marL="3047280" indent="0">
              <a:buNone/>
              <a:defRPr sz="1800" b="1"/>
            </a:lvl7pPr>
            <a:lvl8pPr marL="3555159" indent="0">
              <a:buNone/>
              <a:defRPr sz="1800" b="1"/>
            </a:lvl8pPr>
            <a:lvl9pPr marL="4063040" indent="0">
              <a:buNone/>
              <a:defRPr sz="1800" b="1"/>
            </a:lvl9pPr>
          </a:lstStyle>
          <a:p>
            <a:pPr lvl="0"/>
            <a:r>
              <a:rPr lang="pt-BR"/>
              <a:t>Clique para editar os estilos do texto mestre</a:t>
            </a:r>
          </a:p>
        </p:txBody>
      </p:sp>
      <p:sp>
        <p:nvSpPr>
          <p:cNvPr id="4" name="Espaço Reservado para Conteúdo 3"/>
          <p:cNvSpPr>
            <a:spLocks noGrp="1"/>
          </p:cNvSpPr>
          <p:nvPr>
            <p:ph sz="half" idx="2"/>
          </p:nvPr>
        </p:nvSpPr>
        <p:spPr>
          <a:xfrm>
            <a:off x="609522" y="2175380"/>
            <a:ext cx="5386216" cy="3952203"/>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92565" y="1535471"/>
            <a:ext cx="5388332" cy="639911"/>
          </a:xfrm>
        </p:spPr>
        <p:txBody>
          <a:bodyPr anchor="b"/>
          <a:lstStyle>
            <a:lvl1pPr marL="0" indent="0">
              <a:buNone/>
              <a:defRPr sz="2700" b="1"/>
            </a:lvl1pPr>
            <a:lvl2pPr marL="507879" indent="0">
              <a:buNone/>
              <a:defRPr sz="2300" b="1"/>
            </a:lvl2pPr>
            <a:lvl3pPr marL="1015760" indent="0">
              <a:buNone/>
              <a:defRPr sz="2000" b="1"/>
            </a:lvl3pPr>
            <a:lvl4pPr marL="1523639" indent="0">
              <a:buNone/>
              <a:defRPr sz="1800" b="1"/>
            </a:lvl4pPr>
            <a:lvl5pPr marL="2031520" indent="0">
              <a:buNone/>
              <a:defRPr sz="1800" b="1"/>
            </a:lvl5pPr>
            <a:lvl6pPr marL="2539399" indent="0">
              <a:buNone/>
              <a:defRPr sz="1800" b="1"/>
            </a:lvl6pPr>
            <a:lvl7pPr marL="3047280" indent="0">
              <a:buNone/>
              <a:defRPr sz="1800" b="1"/>
            </a:lvl7pPr>
            <a:lvl8pPr marL="3555159" indent="0">
              <a:buNone/>
              <a:defRPr sz="1800" b="1"/>
            </a:lvl8pPr>
            <a:lvl9pPr marL="4063040" indent="0">
              <a:buNone/>
              <a:defRPr sz="1800" b="1"/>
            </a:lvl9pPr>
          </a:lstStyle>
          <a:p>
            <a:pPr lvl="0"/>
            <a:r>
              <a:rPr lang="pt-BR"/>
              <a:t>Clique para editar os estilos do texto mestre</a:t>
            </a:r>
          </a:p>
        </p:txBody>
      </p:sp>
      <p:sp>
        <p:nvSpPr>
          <p:cNvPr id="6" name="Espaço Reservado para Conteúdo 5"/>
          <p:cNvSpPr>
            <a:spLocks noGrp="1"/>
          </p:cNvSpPr>
          <p:nvPr>
            <p:ph sz="quarter" idx="4"/>
          </p:nvPr>
        </p:nvSpPr>
        <p:spPr>
          <a:xfrm>
            <a:off x="6192565" y="2175380"/>
            <a:ext cx="5388332" cy="3952203"/>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6B1FFB13-4A75-42B7-90FC-4FF930268F62}" type="datetime1">
              <a:rPr lang="pt-BR" smtClean="0">
                <a:solidFill>
                  <a:prstClr val="black">
                    <a:tint val="75000"/>
                  </a:prstClr>
                </a:solidFill>
              </a:rPr>
              <a:pPr/>
              <a:t>31/08/2024</a:t>
            </a:fld>
            <a:endParaRPr lang="pt-BR">
              <a:solidFill>
                <a:prstClr val="black">
                  <a:tint val="75000"/>
                </a:prstClr>
              </a:solidFill>
            </a:endParaRPr>
          </a:p>
        </p:txBody>
      </p:sp>
      <p:sp>
        <p:nvSpPr>
          <p:cNvPr id="8" name="Espaço Reservado para Rodapé 7"/>
          <p:cNvSpPr>
            <a:spLocks noGrp="1"/>
          </p:cNvSpPr>
          <p:nvPr>
            <p:ph type="ftr" sz="quarter" idx="11"/>
          </p:nvPr>
        </p:nvSpPr>
        <p:spPr/>
        <p:txBody>
          <a:bodyPr/>
          <a:lstStyle/>
          <a:p>
            <a:r>
              <a:rPr lang="pt-BR">
                <a:solidFill>
                  <a:prstClr val="black">
                    <a:tint val="75000"/>
                  </a:prstClr>
                </a:solidFill>
              </a:rPr>
              <a:t>Conway et al. (2005)</a:t>
            </a:r>
          </a:p>
        </p:txBody>
      </p:sp>
      <p:sp>
        <p:nvSpPr>
          <p:cNvPr id="9" name="Espaço Reservado para Número de Slide 8"/>
          <p:cNvSpPr>
            <a:spLocks noGrp="1"/>
          </p:cNvSpPr>
          <p:nvPr>
            <p:ph type="sldNum" sz="quarter" idx="12"/>
          </p:nvPr>
        </p:nvSpPr>
        <p:spPr/>
        <p:txBody>
          <a:bodyPr/>
          <a:lstStyle/>
          <a:p>
            <a:fld id="{2982B0E9-E11E-4917-A8BB-33D449F29326}" type="slidenum">
              <a:rPr lang="pt-BR" smtClean="0">
                <a:solidFill>
                  <a:prstClr val="black">
                    <a:tint val="75000"/>
                  </a:prstClr>
                </a:solidFill>
              </a:rPr>
              <a:pPr/>
              <a:t>‹nº›</a:t>
            </a:fld>
            <a:endParaRPr lang="pt-BR">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2"/>
          <p:cNvSpPr>
            <a:spLocks noGrp="1"/>
          </p:cNvSpPr>
          <p:nvPr>
            <p:ph type="dt" sz="half" idx="10"/>
          </p:nvPr>
        </p:nvSpPr>
        <p:spPr/>
        <p:txBody>
          <a:bodyPr/>
          <a:lstStyle/>
          <a:p>
            <a:fld id="{A1A2C7D3-B9EE-4353-80CB-4E628B094EA8}" type="datetime1">
              <a:rPr lang="pt-BR" smtClean="0">
                <a:solidFill>
                  <a:prstClr val="black">
                    <a:tint val="75000"/>
                  </a:prstClr>
                </a:solidFill>
              </a:rPr>
              <a:pPr/>
              <a:t>31/08/2024</a:t>
            </a:fld>
            <a:endParaRPr lang="pt-BR">
              <a:solidFill>
                <a:prstClr val="black">
                  <a:tint val="75000"/>
                </a:prstClr>
              </a:solidFill>
            </a:endParaRPr>
          </a:p>
        </p:txBody>
      </p:sp>
      <p:sp>
        <p:nvSpPr>
          <p:cNvPr id="4" name="Espaço Reservado para Rodapé 3"/>
          <p:cNvSpPr>
            <a:spLocks noGrp="1"/>
          </p:cNvSpPr>
          <p:nvPr>
            <p:ph type="ftr" sz="quarter" idx="11"/>
          </p:nvPr>
        </p:nvSpPr>
        <p:spPr/>
        <p:txBody>
          <a:bodyPr/>
          <a:lstStyle/>
          <a:p>
            <a:r>
              <a:rPr lang="pt-BR">
                <a:solidFill>
                  <a:prstClr val="black">
                    <a:tint val="75000"/>
                  </a:prstClr>
                </a:solidFill>
              </a:rPr>
              <a:t>Conway et al. (2005)</a:t>
            </a:r>
          </a:p>
        </p:txBody>
      </p:sp>
      <p:sp>
        <p:nvSpPr>
          <p:cNvPr id="5" name="Espaço Reservado para Número de Slide 4"/>
          <p:cNvSpPr>
            <a:spLocks noGrp="1"/>
          </p:cNvSpPr>
          <p:nvPr>
            <p:ph type="sldNum" sz="quarter" idx="12"/>
          </p:nvPr>
        </p:nvSpPr>
        <p:spPr/>
        <p:txBody>
          <a:bodyPr/>
          <a:lstStyle/>
          <a:p>
            <a:fld id="{2982B0E9-E11E-4917-A8BB-33D449F29326}" type="slidenum">
              <a:rPr lang="pt-BR" smtClean="0">
                <a:solidFill>
                  <a:prstClr val="black">
                    <a:tint val="75000"/>
                  </a:prstClr>
                </a:solidFill>
              </a:rPr>
              <a:pPr/>
              <a:t>‹nº›</a:t>
            </a:fld>
            <a:endParaRPr lang="pt-BR">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8B270A78-9207-4F09-A348-718AD96E4D93}" type="datetime1">
              <a:rPr lang="pt-BR" smtClean="0">
                <a:solidFill>
                  <a:prstClr val="black">
                    <a:tint val="75000"/>
                  </a:prstClr>
                </a:solidFill>
              </a:rPr>
              <a:pPr/>
              <a:t>31/08/2024</a:t>
            </a:fld>
            <a:endParaRPr lang="pt-BR">
              <a:solidFill>
                <a:prstClr val="black">
                  <a:tint val="75000"/>
                </a:prstClr>
              </a:solidFill>
            </a:endParaRPr>
          </a:p>
        </p:txBody>
      </p:sp>
      <p:sp>
        <p:nvSpPr>
          <p:cNvPr id="3" name="Espaço Reservado para Rodapé 2"/>
          <p:cNvSpPr>
            <a:spLocks noGrp="1"/>
          </p:cNvSpPr>
          <p:nvPr>
            <p:ph type="ftr" sz="quarter" idx="11"/>
          </p:nvPr>
        </p:nvSpPr>
        <p:spPr/>
        <p:txBody>
          <a:bodyPr/>
          <a:lstStyle/>
          <a:p>
            <a:r>
              <a:rPr lang="pt-BR">
                <a:solidFill>
                  <a:prstClr val="black">
                    <a:tint val="75000"/>
                  </a:prstClr>
                </a:solidFill>
              </a:rPr>
              <a:t>Conway et al. (2005)</a:t>
            </a:r>
          </a:p>
        </p:txBody>
      </p:sp>
      <p:sp>
        <p:nvSpPr>
          <p:cNvPr id="4" name="Espaço Reservado para Número de Slide 3"/>
          <p:cNvSpPr>
            <a:spLocks noGrp="1"/>
          </p:cNvSpPr>
          <p:nvPr>
            <p:ph type="sldNum" sz="quarter" idx="12"/>
          </p:nvPr>
        </p:nvSpPr>
        <p:spPr/>
        <p:txBody>
          <a:bodyPr/>
          <a:lstStyle/>
          <a:p>
            <a:fld id="{2982B0E9-E11E-4917-A8BB-33D449F29326}" type="slidenum">
              <a:rPr lang="pt-BR" smtClean="0">
                <a:solidFill>
                  <a:prstClr val="black">
                    <a:tint val="75000"/>
                  </a:prstClr>
                </a:solidFill>
              </a:rPr>
              <a:pPr/>
              <a:t>‹nº›</a:t>
            </a:fld>
            <a:endParaRPr lang="pt-BR">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962959" y="4407924"/>
            <a:ext cx="10361851" cy="1362390"/>
          </a:xfrm>
        </p:spPr>
        <p:txBody>
          <a:bodyPr anchor="t"/>
          <a:lstStyle>
            <a:lvl1pPr algn="l">
              <a:defRPr sz="4400" b="1" cap="all"/>
            </a:lvl1pPr>
          </a:lstStyle>
          <a:p>
            <a:r>
              <a:rPr lang="pt-BR"/>
              <a:t>Clique para editar o estilo do título mestre</a:t>
            </a:r>
          </a:p>
        </p:txBody>
      </p:sp>
      <p:sp>
        <p:nvSpPr>
          <p:cNvPr id="3" name="Espaço Reservado para Texto 2"/>
          <p:cNvSpPr>
            <a:spLocks noGrp="1"/>
          </p:cNvSpPr>
          <p:nvPr>
            <p:ph type="body" idx="1"/>
          </p:nvPr>
        </p:nvSpPr>
        <p:spPr>
          <a:xfrm>
            <a:off x="962959" y="2907388"/>
            <a:ext cx="10361851" cy="1500534"/>
          </a:xfrm>
        </p:spPr>
        <p:txBody>
          <a:bodyPr anchor="b"/>
          <a:lstStyle>
            <a:lvl1pPr marL="0" indent="0">
              <a:buNone/>
              <a:defRPr sz="2300">
                <a:solidFill>
                  <a:schemeClr val="tx1">
                    <a:tint val="75000"/>
                  </a:schemeClr>
                </a:solidFill>
              </a:defRPr>
            </a:lvl1pPr>
            <a:lvl2pPr marL="507879" indent="0">
              <a:buNone/>
              <a:defRPr sz="2000">
                <a:solidFill>
                  <a:schemeClr val="tx1">
                    <a:tint val="75000"/>
                  </a:schemeClr>
                </a:solidFill>
              </a:defRPr>
            </a:lvl2pPr>
            <a:lvl3pPr marL="1015760" indent="0">
              <a:buNone/>
              <a:defRPr sz="1800">
                <a:solidFill>
                  <a:schemeClr val="tx1">
                    <a:tint val="75000"/>
                  </a:schemeClr>
                </a:solidFill>
              </a:defRPr>
            </a:lvl3pPr>
            <a:lvl4pPr marL="1523639" indent="0">
              <a:buNone/>
              <a:defRPr sz="1500">
                <a:solidFill>
                  <a:schemeClr val="tx1">
                    <a:tint val="75000"/>
                  </a:schemeClr>
                </a:solidFill>
              </a:defRPr>
            </a:lvl4pPr>
            <a:lvl5pPr marL="2031520" indent="0">
              <a:buNone/>
              <a:defRPr sz="1500">
                <a:solidFill>
                  <a:schemeClr val="tx1">
                    <a:tint val="75000"/>
                  </a:schemeClr>
                </a:solidFill>
              </a:defRPr>
            </a:lvl5pPr>
            <a:lvl6pPr marL="2539399" indent="0">
              <a:buNone/>
              <a:defRPr sz="1500">
                <a:solidFill>
                  <a:schemeClr val="tx1">
                    <a:tint val="75000"/>
                  </a:schemeClr>
                </a:solidFill>
              </a:defRPr>
            </a:lvl6pPr>
            <a:lvl7pPr marL="3047280" indent="0">
              <a:buNone/>
              <a:defRPr sz="1500">
                <a:solidFill>
                  <a:schemeClr val="tx1">
                    <a:tint val="75000"/>
                  </a:schemeClr>
                </a:solidFill>
              </a:defRPr>
            </a:lvl7pPr>
            <a:lvl8pPr marL="3555159" indent="0">
              <a:buNone/>
              <a:defRPr sz="1500">
                <a:solidFill>
                  <a:schemeClr val="tx1">
                    <a:tint val="75000"/>
                  </a:schemeClr>
                </a:solidFill>
              </a:defRPr>
            </a:lvl8pPr>
            <a:lvl9pPr marL="4063040" indent="0">
              <a:buNone/>
              <a:defRPr sz="1500">
                <a:solidFill>
                  <a:schemeClr val="tx1">
                    <a:tint val="75000"/>
                  </a:schemeClr>
                </a:solidFill>
              </a:defRPr>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p>
            <a:fld id="{7AB3026C-6155-4932-A819-C07131495285}" type="datetime1">
              <a:rPr lang="pt-BR" smtClean="0"/>
              <a:pPr/>
              <a:t>31/08/2024</a:t>
            </a:fld>
            <a:endParaRPr lang="pt-BR"/>
          </a:p>
        </p:txBody>
      </p:sp>
      <p:sp>
        <p:nvSpPr>
          <p:cNvPr id="5" name="Espaço Reservado para Rodapé 4"/>
          <p:cNvSpPr>
            <a:spLocks noGrp="1"/>
          </p:cNvSpPr>
          <p:nvPr>
            <p:ph type="ftr" sz="quarter" idx="11"/>
          </p:nvPr>
        </p:nvSpPr>
        <p:spPr/>
        <p:txBody>
          <a:bodyPr/>
          <a:lstStyle/>
          <a:p>
            <a:r>
              <a:rPr lang="pt-BR"/>
              <a:t>Conway et al. (2005)</a:t>
            </a: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09525" y="273115"/>
            <a:ext cx="4010562" cy="1162320"/>
          </a:xfrm>
        </p:spPr>
        <p:txBody>
          <a:bodyPr anchor="b"/>
          <a:lstStyle>
            <a:lvl1pPr algn="l">
              <a:defRPr sz="2300" b="1"/>
            </a:lvl1pPr>
          </a:lstStyle>
          <a:p>
            <a:r>
              <a:rPr lang="pt-BR"/>
              <a:t>Clique para editar o estilo do título mestre</a:t>
            </a:r>
          </a:p>
        </p:txBody>
      </p:sp>
      <p:sp>
        <p:nvSpPr>
          <p:cNvPr id="3" name="Espaço Reservado para Conteúdo 2"/>
          <p:cNvSpPr>
            <a:spLocks noGrp="1"/>
          </p:cNvSpPr>
          <p:nvPr>
            <p:ph idx="1"/>
          </p:nvPr>
        </p:nvSpPr>
        <p:spPr>
          <a:xfrm>
            <a:off x="4766113" y="273118"/>
            <a:ext cx="6814779" cy="5854468"/>
          </a:xfrm>
        </p:spPr>
        <p:txBody>
          <a:bodyPr/>
          <a:lstStyle>
            <a:lvl1pPr>
              <a:defRPr sz="3600"/>
            </a:lvl1pPr>
            <a:lvl2pPr>
              <a:defRPr sz="3100"/>
            </a:lvl2pPr>
            <a:lvl3pPr>
              <a:defRPr sz="2700"/>
            </a:lvl3pPr>
            <a:lvl4pPr>
              <a:defRPr sz="2300"/>
            </a:lvl4pPr>
            <a:lvl5pPr>
              <a:defRPr sz="2300"/>
            </a:lvl5pPr>
            <a:lvl6pPr>
              <a:defRPr sz="2300"/>
            </a:lvl6pPr>
            <a:lvl7pPr>
              <a:defRPr sz="2300"/>
            </a:lvl7pPr>
            <a:lvl8pPr>
              <a:defRPr sz="2300"/>
            </a:lvl8pPr>
            <a:lvl9pPr>
              <a:defRPr sz="23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09525" y="1435437"/>
            <a:ext cx="4010562" cy="4692149"/>
          </a:xfrm>
        </p:spPr>
        <p:txBody>
          <a:bodyPr/>
          <a:lstStyle>
            <a:lvl1pPr marL="0" indent="0">
              <a:buNone/>
              <a:defRPr sz="1500"/>
            </a:lvl1pPr>
            <a:lvl2pPr marL="507879" indent="0">
              <a:buNone/>
              <a:defRPr sz="1300"/>
            </a:lvl2pPr>
            <a:lvl3pPr marL="1015760" indent="0">
              <a:buNone/>
              <a:defRPr sz="1100"/>
            </a:lvl3pPr>
            <a:lvl4pPr marL="1523639" indent="0">
              <a:buNone/>
              <a:defRPr sz="1000"/>
            </a:lvl4pPr>
            <a:lvl5pPr marL="2031520" indent="0">
              <a:buNone/>
              <a:defRPr sz="1000"/>
            </a:lvl5pPr>
            <a:lvl6pPr marL="2539399" indent="0">
              <a:buNone/>
              <a:defRPr sz="1000"/>
            </a:lvl6pPr>
            <a:lvl7pPr marL="3047280" indent="0">
              <a:buNone/>
              <a:defRPr sz="1000"/>
            </a:lvl7pPr>
            <a:lvl8pPr marL="3555159" indent="0">
              <a:buNone/>
              <a:defRPr sz="1000"/>
            </a:lvl8pPr>
            <a:lvl9pPr marL="4063040" indent="0">
              <a:buNone/>
              <a:defRPr sz="10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BAF8F061-2354-4E7B-9294-11A163B323B2}" type="datetime1">
              <a:rPr lang="pt-BR" smtClean="0">
                <a:solidFill>
                  <a:prstClr val="black">
                    <a:tint val="75000"/>
                  </a:prstClr>
                </a:solidFill>
              </a:rPr>
              <a:pPr/>
              <a:t>31/08/2024</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r>
              <a:rPr lang="pt-BR">
                <a:solidFill>
                  <a:prstClr val="black">
                    <a:tint val="75000"/>
                  </a:prstClr>
                </a:solidFill>
              </a:rPr>
              <a:t>Conway et al. (2005)</a:t>
            </a:r>
          </a:p>
        </p:txBody>
      </p:sp>
      <p:sp>
        <p:nvSpPr>
          <p:cNvPr id="7" name="Espaço Reservado para Número de Slide 6"/>
          <p:cNvSpPr>
            <a:spLocks noGrp="1"/>
          </p:cNvSpPr>
          <p:nvPr>
            <p:ph type="sldNum" sz="quarter" idx="12"/>
          </p:nvPr>
        </p:nvSpPr>
        <p:spPr/>
        <p:txBody>
          <a:bodyPr/>
          <a:lstStyle/>
          <a:p>
            <a:fld id="{2982B0E9-E11E-4917-A8BB-33D449F29326}" type="slidenum">
              <a:rPr lang="pt-BR" smtClean="0">
                <a:solidFill>
                  <a:prstClr val="black">
                    <a:tint val="75000"/>
                  </a:prstClr>
                </a:solidFill>
              </a:rPr>
              <a:pPr/>
              <a:t>‹nº›</a:t>
            </a:fld>
            <a:endParaRPr lang="pt-BR">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2389406" y="4801714"/>
            <a:ext cx="7314248" cy="566870"/>
          </a:xfrm>
        </p:spPr>
        <p:txBody>
          <a:bodyPr anchor="b"/>
          <a:lstStyle>
            <a:lvl1pPr algn="l">
              <a:defRPr sz="2300" b="1"/>
            </a:lvl1pPr>
          </a:lstStyle>
          <a:p>
            <a:r>
              <a:rPr lang="pt-BR"/>
              <a:t>Clique para editar o estilo do título mestre</a:t>
            </a:r>
          </a:p>
        </p:txBody>
      </p:sp>
      <p:sp>
        <p:nvSpPr>
          <p:cNvPr id="3" name="Espaço Reservado para Imagem 2"/>
          <p:cNvSpPr>
            <a:spLocks noGrp="1"/>
          </p:cNvSpPr>
          <p:nvPr>
            <p:ph type="pic" idx="1"/>
          </p:nvPr>
        </p:nvSpPr>
        <p:spPr>
          <a:xfrm>
            <a:off x="2389406" y="612917"/>
            <a:ext cx="7314248" cy="4115753"/>
          </a:xfrm>
        </p:spPr>
        <p:txBody>
          <a:bodyPr/>
          <a:lstStyle>
            <a:lvl1pPr marL="0" indent="0">
              <a:buNone/>
              <a:defRPr sz="3600"/>
            </a:lvl1pPr>
            <a:lvl2pPr marL="507879" indent="0">
              <a:buNone/>
              <a:defRPr sz="3100"/>
            </a:lvl2pPr>
            <a:lvl3pPr marL="1015760" indent="0">
              <a:buNone/>
              <a:defRPr sz="2700"/>
            </a:lvl3pPr>
            <a:lvl4pPr marL="1523639" indent="0">
              <a:buNone/>
              <a:defRPr sz="2300"/>
            </a:lvl4pPr>
            <a:lvl5pPr marL="2031520" indent="0">
              <a:buNone/>
              <a:defRPr sz="2300"/>
            </a:lvl5pPr>
            <a:lvl6pPr marL="2539399" indent="0">
              <a:buNone/>
              <a:defRPr sz="2300"/>
            </a:lvl6pPr>
            <a:lvl7pPr marL="3047280" indent="0">
              <a:buNone/>
              <a:defRPr sz="2300"/>
            </a:lvl7pPr>
            <a:lvl8pPr marL="3555159" indent="0">
              <a:buNone/>
              <a:defRPr sz="2300"/>
            </a:lvl8pPr>
            <a:lvl9pPr marL="4063040" indent="0">
              <a:buNone/>
              <a:defRPr sz="2300"/>
            </a:lvl9pPr>
          </a:lstStyle>
          <a:p>
            <a:endParaRPr lang="pt-BR"/>
          </a:p>
        </p:txBody>
      </p:sp>
      <p:sp>
        <p:nvSpPr>
          <p:cNvPr id="4" name="Espaço Reservado para Texto 3"/>
          <p:cNvSpPr>
            <a:spLocks noGrp="1"/>
          </p:cNvSpPr>
          <p:nvPr>
            <p:ph type="body" sz="half" idx="2"/>
          </p:nvPr>
        </p:nvSpPr>
        <p:spPr>
          <a:xfrm>
            <a:off x="2389406" y="5368584"/>
            <a:ext cx="7314248" cy="805049"/>
          </a:xfrm>
        </p:spPr>
        <p:txBody>
          <a:bodyPr/>
          <a:lstStyle>
            <a:lvl1pPr marL="0" indent="0">
              <a:buNone/>
              <a:defRPr sz="1500"/>
            </a:lvl1pPr>
            <a:lvl2pPr marL="507879" indent="0">
              <a:buNone/>
              <a:defRPr sz="1300"/>
            </a:lvl2pPr>
            <a:lvl3pPr marL="1015760" indent="0">
              <a:buNone/>
              <a:defRPr sz="1100"/>
            </a:lvl3pPr>
            <a:lvl4pPr marL="1523639" indent="0">
              <a:buNone/>
              <a:defRPr sz="1000"/>
            </a:lvl4pPr>
            <a:lvl5pPr marL="2031520" indent="0">
              <a:buNone/>
              <a:defRPr sz="1000"/>
            </a:lvl5pPr>
            <a:lvl6pPr marL="2539399" indent="0">
              <a:buNone/>
              <a:defRPr sz="1000"/>
            </a:lvl6pPr>
            <a:lvl7pPr marL="3047280" indent="0">
              <a:buNone/>
              <a:defRPr sz="1000"/>
            </a:lvl7pPr>
            <a:lvl8pPr marL="3555159" indent="0">
              <a:buNone/>
              <a:defRPr sz="1000"/>
            </a:lvl8pPr>
            <a:lvl9pPr marL="4063040" indent="0">
              <a:buNone/>
              <a:defRPr sz="10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23FE7B3E-F030-42B0-83BA-8AE4FBEC2267}" type="datetime1">
              <a:rPr lang="pt-BR" smtClean="0">
                <a:solidFill>
                  <a:prstClr val="black">
                    <a:tint val="75000"/>
                  </a:prstClr>
                </a:solidFill>
              </a:rPr>
              <a:pPr/>
              <a:t>31/08/2024</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r>
              <a:rPr lang="pt-BR">
                <a:solidFill>
                  <a:prstClr val="black">
                    <a:tint val="75000"/>
                  </a:prstClr>
                </a:solidFill>
              </a:rPr>
              <a:t>Conway et al. (2005)</a:t>
            </a:r>
          </a:p>
        </p:txBody>
      </p:sp>
      <p:sp>
        <p:nvSpPr>
          <p:cNvPr id="7" name="Espaço Reservado para Número de Slide 6"/>
          <p:cNvSpPr>
            <a:spLocks noGrp="1"/>
          </p:cNvSpPr>
          <p:nvPr>
            <p:ph type="sldNum" sz="quarter" idx="12"/>
          </p:nvPr>
        </p:nvSpPr>
        <p:spPr/>
        <p:txBody>
          <a:bodyPr/>
          <a:lstStyle/>
          <a:p>
            <a:fld id="{2982B0E9-E11E-4917-A8BB-33D449F29326}" type="slidenum">
              <a:rPr lang="pt-BR" smtClean="0">
                <a:solidFill>
                  <a:prstClr val="black">
                    <a:tint val="75000"/>
                  </a:prstClr>
                </a:solidFill>
              </a:rPr>
              <a:pPr/>
              <a:t>‹nº›</a:t>
            </a:fld>
            <a:endParaRPr lang="pt-BR">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05D1F0EE-6503-4E8F-A013-CFD41AFB6EA6}" type="datetime1">
              <a:rPr lang="pt-BR" smtClean="0">
                <a:solidFill>
                  <a:prstClr val="black">
                    <a:tint val="75000"/>
                  </a:prstClr>
                </a:solidFill>
              </a:rPr>
              <a:pPr/>
              <a:t>31/08/2024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r>
              <a:rPr lang="pt-BR">
                <a:solidFill>
                  <a:prstClr val="black">
                    <a:tint val="75000"/>
                  </a:prstClr>
                </a:solidFill>
              </a:rPr>
              <a:t>Conway et al. (2005)</a:t>
            </a: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solidFill>
                  <a:prstClr val="black">
                    <a:tint val="75000"/>
                  </a:prstClr>
                </a:solidFill>
              </a:rPr>
              <a:pPr/>
              <a:t>‹nº›</a:t>
            </a:fld>
            <a:endParaRPr lang="pt-BR">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8051" y="274705"/>
            <a:ext cx="2742843" cy="5852880"/>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609521" y="274705"/>
            <a:ext cx="8025355" cy="5852880"/>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788FAD86-4BE5-4079-9D68-EB0FF3EB9B8E}" type="datetime1">
              <a:rPr lang="pt-BR" smtClean="0">
                <a:solidFill>
                  <a:prstClr val="black">
                    <a:tint val="75000"/>
                  </a:prstClr>
                </a:solidFill>
              </a:rPr>
              <a:pPr/>
              <a:t>31/08/2024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r>
              <a:rPr lang="pt-BR">
                <a:solidFill>
                  <a:prstClr val="black">
                    <a:tint val="75000"/>
                  </a:prstClr>
                </a:solidFill>
              </a:rPr>
              <a:t>Conway et al. (2005)</a:t>
            </a: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solidFill>
                  <a:prstClr val="black">
                    <a:tint val="75000"/>
                  </a:prstClr>
                </a:solidFill>
              </a:rPr>
              <a:pPr/>
              <a:t>‹nº›</a:t>
            </a:fld>
            <a:endParaRPr lang="pt-BR">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609522" y="1600573"/>
            <a:ext cx="5384099" cy="4527011"/>
          </a:xfrm>
        </p:spPr>
        <p:txBody>
          <a:bodyPr/>
          <a:lstStyle>
            <a:lvl1pPr>
              <a:defRPr sz="31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96795" y="1600573"/>
            <a:ext cx="5384099" cy="4527011"/>
          </a:xfrm>
        </p:spPr>
        <p:txBody>
          <a:bodyPr/>
          <a:lstStyle>
            <a:lvl1pPr>
              <a:defRPr sz="31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8ECAD34F-8B2C-45E7-98CE-F7ED66FA1B80}" type="datetime1">
              <a:rPr lang="pt-BR" smtClean="0"/>
              <a:pPr/>
              <a:t>31/08/2024</a:t>
            </a:fld>
            <a:endParaRPr lang="pt-BR"/>
          </a:p>
        </p:txBody>
      </p:sp>
      <p:sp>
        <p:nvSpPr>
          <p:cNvPr id="6" name="Espaço Reservado para Rodapé 5"/>
          <p:cNvSpPr>
            <a:spLocks noGrp="1"/>
          </p:cNvSpPr>
          <p:nvPr>
            <p:ph type="ftr" sz="quarter" idx="11"/>
          </p:nvPr>
        </p:nvSpPr>
        <p:spPr/>
        <p:txBody>
          <a:bodyPr/>
          <a:lstStyle/>
          <a:p>
            <a:r>
              <a:rPr lang="pt-BR"/>
              <a:t>Conway et al. (2005)</a:t>
            </a:r>
          </a:p>
        </p:txBody>
      </p:sp>
      <p:sp>
        <p:nvSpPr>
          <p:cNvPr id="7" name="Espaço Reservado para Número de Slide 6"/>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609522" y="1535471"/>
            <a:ext cx="5386216" cy="639911"/>
          </a:xfrm>
        </p:spPr>
        <p:txBody>
          <a:bodyPr anchor="b"/>
          <a:lstStyle>
            <a:lvl1pPr marL="0" indent="0">
              <a:buNone/>
              <a:defRPr sz="2700" b="1"/>
            </a:lvl1pPr>
            <a:lvl2pPr marL="507879" indent="0">
              <a:buNone/>
              <a:defRPr sz="2300" b="1"/>
            </a:lvl2pPr>
            <a:lvl3pPr marL="1015760" indent="0">
              <a:buNone/>
              <a:defRPr sz="2000" b="1"/>
            </a:lvl3pPr>
            <a:lvl4pPr marL="1523639" indent="0">
              <a:buNone/>
              <a:defRPr sz="1800" b="1"/>
            </a:lvl4pPr>
            <a:lvl5pPr marL="2031520" indent="0">
              <a:buNone/>
              <a:defRPr sz="1800" b="1"/>
            </a:lvl5pPr>
            <a:lvl6pPr marL="2539399" indent="0">
              <a:buNone/>
              <a:defRPr sz="1800" b="1"/>
            </a:lvl6pPr>
            <a:lvl7pPr marL="3047280" indent="0">
              <a:buNone/>
              <a:defRPr sz="1800" b="1"/>
            </a:lvl7pPr>
            <a:lvl8pPr marL="3555159" indent="0">
              <a:buNone/>
              <a:defRPr sz="1800" b="1"/>
            </a:lvl8pPr>
            <a:lvl9pPr marL="4063040" indent="0">
              <a:buNone/>
              <a:defRPr sz="1800" b="1"/>
            </a:lvl9pPr>
          </a:lstStyle>
          <a:p>
            <a:pPr lvl="0"/>
            <a:r>
              <a:rPr lang="pt-BR"/>
              <a:t>Clique para editar os estilos do texto mestre</a:t>
            </a:r>
          </a:p>
        </p:txBody>
      </p:sp>
      <p:sp>
        <p:nvSpPr>
          <p:cNvPr id="4" name="Espaço Reservado para Conteúdo 3"/>
          <p:cNvSpPr>
            <a:spLocks noGrp="1"/>
          </p:cNvSpPr>
          <p:nvPr>
            <p:ph sz="half" idx="2"/>
          </p:nvPr>
        </p:nvSpPr>
        <p:spPr>
          <a:xfrm>
            <a:off x="609522" y="2175380"/>
            <a:ext cx="5386216" cy="3952203"/>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92565" y="1535471"/>
            <a:ext cx="5388332" cy="639911"/>
          </a:xfrm>
        </p:spPr>
        <p:txBody>
          <a:bodyPr anchor="b"/>
          <a:lstStyle>
            <a:lvl1pPr marL="0" indent="0">
              <a:buNone/>
              <a:defRPr sz="2700" b="1"/>
            </a:lvl1pPr>
            <a:lvl2pPr marL="507879" indent="0">
              <a:buNone/>
              <a:defRPr sz="2300" b="1"/>
            </a:lvl2pPr>
            <a:lvl3pPr marL="1015760" indent="0">
              <a:buNone/>
              <a:defRPr sz="2000" b="1"/>
            </a:lvl3pPr>
            <a:lvl4pPr marL="1523639" indent="0">
              <a:buNone/>
              <a:defRPr sz="1800" b="1"/>
            </a:lvl4pPr>
            <a:lvl5pPr marL="2031520" indent="0">
              <a:buNone/>
              <a:defRPr sz="1800" b="1"/>
            </a:lvl5pPr>
            <a:lvl6pPr marL="2539399" indent="0">
              <a:buNone/>
              <a:defRPr sz="1800" b="1"/>
            </a:lvl6pPr>
            <a:lvl7pPr marL="3047280" indent="0">
              <a:buNone/>
              <a:defRPr sz="1800" b="1"/>
            </a:lvl7pPr>
            <a:lvl8pPr marL="3555159" indent="0">
              <a:buNone/>
              <a:defRPr sz="1800" b="1"/>
            </a:lvl8pPr>
            <a:lvl9pPr marL="4063040" indent="0">
              <a:buNone/>
              <a:defRPr sz="1800" b="1"/>
            </a:lvl9pPr>
          </a:lstStyle>
          <a:p>
            <a:pPr lvl="0"/>
            <a:r>
              <a:rPr lang="pt-BR"/>
              <a:t>Clique para editar os estilos do texto mestre</a:t>
            </a:r>
          </a:p>
        </p:txBody>
      </p:sp>
      <p:sp>
        <p:nvSpPr>
          <p:cNvPr id="6" name="Espaço Reservado para Conteúdo 5"/>
          <p:cNvSpPr>
            <a:spLocks noGrp="1"/>
          </p:cNvSpPr>
          <p:nvPr>
            <p:ph sz="quarter" idx="4"/>
          </p:nvPr>
        </p:nvSpPr>
        <p:spPr>
          <a:xfrm>
            <a:off x="6192565" y="2175380"/>
            <a:ext cx="5388332" cy="3952203"/>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6B1FFB13-4A75-42B7-90FC-4FF930268F62}" type="datetime1">
              <a:rPr lang="pt-BR" smtClean="0"/>
              <a:pPr/>
              <a:t>31/08/2024</a:t>
            </a:fld>
            <a:endParaRPr lang="pt-BR"/>
          </a:p>
        </p:txBody>
      </p:sp>
      <p:sp>
        <p:nvSpPr>
          <p:cNvPr id="8" name="Espaço Reservado para Rodapé 7"/>
          <p:cNvSpPr>
            <a:spLocks noGrp="1"/>
          </p:cNvSpPr>
          <p:nvPr>
            <p:ph type="ftr" sz="quarter" idx="11"/>
          </p:nvPr>
        </p:nvSpPr>
        <p:spPr/>
        <p:txBody>
          <a:bodyPr/>
          <a:lstStyle/>
          <a:p>
            <a:r>
              <a:rPr lang="pt-BR"/>
              <a:t>Conway et al. (2005)</a:t>
            </a:r>
          </a:p>
        </p:txBody>
      </p:sp>
      <p:sp>
        <p:nvSpPr>
          <p:cNvPr id="9" name="Espaço Reservado para Número de Slide 8"/>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2"/>
          <p:cNvSpPr>
            <a:spLocks noGrp="1"/>
          </p:cNvSpPr>
          <p:nvPr>
            <p:ph type="dt" sz="half" idx="10"/>
          </p:nvPr>
        </p:nvSpPr>
        <p:spPr/>
        <p:txBody>
          <a:bodyPr/>
          <a:lstStyle/>
          <a:p>
            <a:fld id="{A1A2C7D3-B9EE-4353-80CB-4E628B094EA8}" type="datetime1">
              <a:rPr lang="pt-BR" smtClean="0"/>
              <a:pPr/>
              <a:t>31/08/2024</a:t>
            </a:fld>
            <a:endParaRPr lang="pt-BR"/>
          </a:p>
        </p:txBody>
      </p:sp>
      <p:sp>
        <p:nvSpPr>
          <p:cNvPr id="4" name="Espaço Reservado para Rodapé 3"/>
          <p:cNvSpPr>
            <a:spLocks noGrp="1"/>
          </p:cNvSpPr>
          <p:nvPr>
            <p:ph type="ftr" sz="quarter" idx="11"/>
          </p:nvPr>
        </p:nvSpPr>
        <p:spPr/>
        <p:txBody>
          <a:bodyPr/>
          <a:lstStyle/>
          <a:p>
            <a:r>
              <a:rPr lang="pt-BR"/>
              <a:t>Conway et al. (2005)</a:t>
            </a:r>
          </a:p>
        </p:txBody>
      </p:sp>
      <p:sp>
        <p:nvSpPr>
          <p:cNvPr id="5" name="Espaço Reservado para Número de Slide 4"/>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8B270A78-9207-4F09-A348-718AD96E4D93}" type="datetime1">
              <a:rPr lang="pt-BR" smtClean="0"/>
              <a:pPr/>
              <a:t>31/08/2024</a:t>
            </a:fld>
            <a:endParaRPr lang="pt-BR"/>
          </a:p>
        </p:txBody>
      </p:sp>
      <p:sp>
        <p:nvSpPr>
          <p:cNvPr id="3" name="Espaço Reservado para Rodapé 2"/>
          <p:cNvSpPr>
            <a:spLocks noGrp="1"/>
          </p:cNvSpPr>
          <p:nvPr>
            <p:ph type="ftr" sz="quarter" idx="11"/>
          </p:nvPr>
        </p:nvSpPr>
        <p:spPr/>
        <p:txBody>
          <a:bodyPr/>
          <a:lstStyle/>
          <a:p>
            <a:r>
              <a:rPr lang="pt-BR"/>
              <a:t>Conway et al. (2005)</a:t>
            </a:r>
          </a:p>
        </p:txBody>
      </p:sp>
      <p:sp>
        <p:nvSpPr>
          <p:cNvPr id="4" name="Espaço Reservado para Número de Slide 3"/>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09525" y="273115"/>
            <a:ext cx="4010562" cy="1162320"/>
          </a:xfrm>
        </p:spPr>
        <p:txBody>
          <a:bodyPr anchor="b"/>
          <a:lstStyle>
            <a:lvl1pPr algn="l">
              <a:defRPr sz="2300" b="1"/>
            </a:lvl1pPr>
          </a:lstStyle>
          <a:p>
            <a:r>
              <a:rPr lang="pt-BR"/>
              <a:t>Clique para editar o estilo do título mestre</a:t>
            </a:r>
          </a:p>
        </p:txBody>
      </p:sp>
      <p:sp>
        <p:nvSpPr>
          <p:cNvPr id="3" name="Espaço Reservado para Conteúdo 2"/>
          <p:cNvSpPr>
            <a:spLocks noGrp="1"/>
          </p:cNvSpPr>
          <p:nvPr>
            <p:ph idx="1"/>
          </p:nvPr>
        </p:nvSpPr>
        <p:spPr>
          <a:xfrm>
            <a:off x="4766113" y="273118"/>
            <a:ext cx="6814779" cy="5854468"/>
          </a:xfrm>
        </p:spPr>
        <p:txBody>
          <a:bodyPr/>
          <a:lstStyle>
            <a:lvl1pPr>
              <a:defRPr sz="3600"/>
            </a:lvl1pPr>
            <a:lvl2pPr>
              <a:defRPr sz="3100"/>
            </a:lvl2pPr>
            <a:lvl3pPr>
              <a:defRPr sz="2700"/>
            </a:lvl3pPr>
            <a:lvl4pPr>
              <a:defRPr sz="2300"/>
            </a:lvl4pPr>
            <a:lvl5pPr>
              <a:defRPr sz="2300"/>
            </a:lvl5pPr>
            <a:lvl6pPr>
              <a:defRPr sz="2300"/>
            </a:lvl6pPr>
            <a:lvl7pPr>
              <a:defRPr sz="2300"/>
            </a:lvl7pPr>
            <a:lvl8pPr>
              <a:defRPr sz="2300"/>
            </a:lvl8pPr>
            <a:lvl9pPr>
              <a:defRPr sz="23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09525" y="1435437"/>
            <a:ext cx="4010562" cy="4692149"/>
          </a:xfrm>
        </p:spPr>
        <p:txBody>
          <a:bodyPr/>
          <a:lstStyle>
            <a:lvl1pPr marL="0" indent="0">
              <a:buNone/>
              <a:defRPr sz="1500"/>
            </a:lvl1pPr>
            <a:lvl2pPr marL="507879" indent="0">
              <a:buNone/>
              <a:defRPr sz="1300"/>
            </a:lvl2pPr>
            <a:lvl3pPr marL="1015760" indent="0">
              <a:buNone/>
              <a:defRPr sz="1100"/>
            </a:lvl3pPr>
            <a:lvl4pPr marL="1523639" indent="0">
              <a:buNone/>
              <a:defRPr sz="1000"/>
            </a:lvl4pPr>
            <a:lvl5pPr marL="2031520" indent="0">
              <a:buNone/>
              <a:defRPr sz="1000"/>
            </a:lvl5pPr>
            <a:lvl6pPr marL="2539399" indent="0">
              <a:buNone/>
              <a:defRPr sz="1000"/>
            </a:lvl6pPr>
            <a:lvl7pPr marL="3047280" indent="0">
              <a:buNone/>
              <a:defRPr sz="1000"/>
            </a:lvl7pPr>
            <a:lvl8pPr marL="3555159" indent="0">
              <a:buNone/>
              <a:defRPr sz="1000"/>
            </a:lvl8pPr>
            <a:lvl9pPr marL="4063040" indent="0">
              <a:buNone/>
              <a:defRPr sz="10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BAF8F061-2354-4E7B-9294-11A163B323B2}" type="datetime1">
              <a:rPr lang="pt-BR" smtClean="0"/>
              <a:pPr/>
              <a:t>31/08/2024</a:t>
            </a:fld>
            <a:endParaRPr lang="pt-BR"/>
          </a:p>
        </p:txBody>
      </p:sp>
      <p:sp>
        <p:nvSpPr>
          <p:cNvPr id="6" name="Espaço Reservado para Rodapé 5"/>
          <p:cNvSpPr>
            <a:spLocks noGrp="1"/>
          </p:cNvSpPr>
          <p:nvPr>
            <p:ph type="ftr" sz="quarter" idx="11"/>
          </p:nvPr>
        </p:nvSpPr>
        <p:spPr/>
        <p:txBody>
          <a:bodyPr/>
          <a:lstStyle/>
          <a:p>
            <a:r>
              <a:rPr lang="pt-BR"/>
              <a:t>Conway et al. (2005)</a:t>
            </a:r>
          </a:p>
        </p:txBody>
      </p:sp>
      <p:sp>
        <p:nvSpPr>
          <p:cNvPr id="7" name="Espaço Reservado para Número de Slide 6"/>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2389406" y="4801714"/>
            <a:ext cx="7314248" cy="566870"/>
          </a:xfrm>
        </p:spPr>
        <p:txBody>
          <a:bodyPr anchor="b"/>
          <a:lstStyle>
            <a:lvl1pPr algn="l">
              <a:defRPr sz="2300" b="1"/>
            </a:lvl1pPr>
          </a:lstStyle>
          <a:p>
            <a:r>
              <a:rPr lang="pt-BR"/>
              <a:t>Clique para editar o estilo do título mestre</a:t>
            </a:r>
          </a:p>
        </p:txBody>
      </p:sp>
      <p:sp>
        <p:nvSpPr>
          <p:cNvPr id="3" name="Espaço Reservado para Imagem 2"/>
          <p:cNvSpPr>
            <a:spLocks noGrp="1"/>
          </p:cNvSpPr>
          <p:nvPr>
            <p:ph type="pic" idx="1"/>
          </p:nvPr>
        </p:nvSpPr>
        <p:spPr>
          <a:xfrm>
            <a:off x="2389406" y="612917"/>
            <a:ext cx="7314248" cy="4115753"/>
          </a:xfrm>
        </p:spPr>
        <p:txBody>
          <a:bodyPr/>
          <a:lstStyle>
            <a:lvl1pPr marL="0" indent="0">
              <a:buNone/>
              <a:defRPr sz="3600"/>
            </a:lvl1pPr>
            <a:lvl2pPr marL="507879" indent="0">
              <a:buNone/>
              <a:defRPr sz="3100"/>
            </a:lvl2pPr>
            <a:lvl3pPr marL="1015760" indent="0">
              <a:buNone/>
              <a:defRPr sz="2700"/>
            </a:lvl3pPr>
            <a:lvl4pPr marL="1523639" indent="0">
              <a:buNone/>
              <a:defRPr sz="2300"/>
            </a:lvl4pPr>
            <a:lvl5pPr marL="2031520" indent="0">
              <a:buNone/>
              <a:defRPr sz="2300"/>
            </a:lvl5pPr>
            <a:lvl6pPr marL="2539399" indent="0">
              <a:buNone/>
              <a:defRPr sz="2300"/>
            </a:lvl6pPr>
            <a:lvl7pPr marL="3047280" indent="0">
              <a:buNone/>
              <a:defRPr sz="2300"/>
            </a:lvl7pPr>
            <a:lvl8pPr marL="3555159" indent="0">
              <a:buNone/>
              <a:defRPr sz="2300"/>
            </a:lvl8pPr>
            <a:lvl9pPr marL="4063040" indent="0">
              <a:buNone/>
              <a:defRPr sz="2300"/>
            </a:lvl9pPr>
          </a:lstStyle>
          <a:p>
            <a:endParaRPr lang="pt-BR"/>
          </a:p>
        </p:txBody>
      </p:sp>
      <p:sp>
        <p:nvSpPr>
          <p:cNvPr id="4" name="Espaço Reservado para Texto 3"/>
          <p:cNvSpPr>
            <a:spLocks noGrp="1"/>
          </p:cNvSpPr>
          <p:nvPr>
            <p:ph type="body" sz="half" idx="2"/>
          </p:nvPr>
        </p:nvSpPr>
        <p:spPr>
          <a:xfrm>
            <a:off x="2389406" y="5368584"/>
            <a:ext cx="7314248" cy="805049"/>
          </a:xfrm>
        </p:spPr>
        <p:txBody>
          <a:bodyPr/>
          <a:lstStyle>
            <a:lvl1pPr marL="0" indent="0">
              <a:buNone/>
              <a:defRPr sz="1500"/>
            </a:lvl1pPr>
            <a:lvl2pPr marL="507879" indent="0">
              <a:buNone/>
              <a:defRPr sz="1300"/>
            </a:lvl2pPr>
            <a:lvl3pPr marL="1015760" indent="0">
              <a:buNone/>
              <a:defRPr sz="1100"/>
            </a:lvl3pPr>
            <a:lvl4pPr marL="1523639" indent="0">
              <a:buNone/>
              <a:defRPr sz="1000"/>
            </a:lvl4pPr>
            <a:lvl5pPr marL="2031520" indent="0">
              <a:buNone/>
              <a:defRPr sz="1000"/>
            </a:lvl5pPr>
            <a:lvl6pPr marL="2539399" indent="0">
              <a:buNone/>
              <a:defRPr sz="1000"/>
            </a:lvl6pPr>
            <a:lvl7pPr marL="3047280" indent="0">
              <a:buNone/>
              <a:defRPr sz="1000"/>
            </a:lvl7pPr>
            <a:lvl8pPr marL="3555159" indent="0">
              <a:buNone/>
              <a:defRPr sz="1000"/>
            </a:lvl8pPr>
            <a:lvl9pPr marL="4063040" indent="0">
              <a:buNone/>
              <a:defRPr sz="10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23FE7B3E-F030-42B0-83BA-8AE4FBEC2267}" type="datetime1">
              <a:rPr lang="pt-BR" smtClean="0"/>
              <a:pPr/>
              <a:t>31/08/2024</a:t>
            </a:fld>
            <a:endParaRPr lang="pt-BR"/>
          </a:p>
        </p:txBody>
      </p:sp>
      <p:sp>
        <p:nvSpPr>
          <p:cNvPr id="6" name="Espaço Reservado para Rodapé 5"/>
          <p:cNvSpPr>
            <a:spLocks noGrp="1"/>
          </p:cNvSpPr>
          <p:nvPr>
            <p:ph type="ftr" sz="quarter" idx="11"/>
          </p:nvPr>
        </p:nvSpPr>
        <p:spPr/>
        <p:txBody>
          <a:bodyPr/>
          <a:lstStyle/>
          <a:p>
            <a:r>
              <a:rPr lang="pt-BR"/>
              <a:t>Conway et al. (2005)</a:t>
            </a:r>
          </a:p>
        </p:txBody>
      </p:sp>
      <p:sp>
        <p:nvSpPr>
          <p:cNvPr id="7" name="Espaço Reservado para Número de Slide 6"/>
          <p:cNvSpPr>
            <a:spLocks noGrp="1"/>
          </p:cNvSpPr>
          <p:nvPr>
            <p:ph type="sldNum" sz="quarter" idx="12"/>
          </p:nvPr>
        </p:nvSpPr>
        <p:spPr/>
        <p:txBody>
          <a:bodyPr/>
          <a:lstStyle/>
          <a:p>
            <a:fld id="{2982B0E9-E11E-4917-A8BB-33D449F29326}"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09522" y="274702"/>
            <a:ext cx="10971372" cy="1143265"/>
          </a:xfrm>
          <a:prstGeom prst="rect">
            <a:avLst/>
          </a:prstGeom>
        </p:spPr>
        <p:txBody>
          <a:bodyPr vert="horz" lIns="101576" tIns="50788" rIns="101576" bIns="50788"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609522" y="1600573"/>
            <a:ext cx="10971372" cy="4527011"/>
          </a:xfrm>
          <a:prstGeom prst="rect">
            <a:avLst/>
          </a:prstGeom>
        </p:spPr>
        <p:txBody>
          <a:bodyPr vert="horz" lIns="101576" tIns="50788" rIns="101576" bIns="50788"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609521" y="6357824"/>
            <a:ext cx="2844430" cy="365210"/>
          </a:xfrm>
          <a:prstGeom prst="rect">
            <a:avLst/>
          </a:prstGeom>
        </p:spPr>
        <p:txBody>
          <a:bodyPr vert="horz" lIns="101576" tIns="50788" rIns="101576" bIns="50788" rtlCol="0" anchor="ctr"/>
          <a:lstStyle>
            <a:lvl1pPr algn="l">
              <a:defRPr sz="1300">
                <a:solidFill>
                  <a:schemeClr val="tx1">
                    <a:tint val="75000"/>
                  </a:schemeClr>
                </a:solidFill>
              </a:defRPr>
            </a:lvl1pPr>
          </a:lstStyle>
          <a:p>
            <a:fld id="{98E8A825-296A-4964-85BE-4EAB02630B2E}" type="datetime1">
              <a:rPr lang="pt-BR" smtClean="0"/>
              <a:pPr/>
              <a:t>31/08/2024</a:t>
            </a:fld>
            <a:endParaRPr lang="pt-BR"/>
          </a:p>
        </p:txBody>
      </p:sp>
      <p:sp>
        <p:nvSpPr>
          <p:cNvPr id="5" name="Espaço Reservado para Rodapé 4"/>
          <p:cNvSpPr>
            <a:spLocks noGrp="1"/>
          </p:cNvSpPr>
          <p:nvPr>
            <p:ph type="ftr" sz="quarter" idx="3"/>
          </p:nvPr>
        </p:nvSpPr>
        <p:spPr>
          <a:xfrm>
            <a:off x="4165059" y="6357824"/>
            <a:ext cx="3860297" cy="365210"/>
          </a:xfrm>
          <a:prstGeom prst="rect">
            <a:avLst/>
          </a:prstGeom>
        </p:spPr>
        <p:txBody>
          <a:bodyPr vert="horz" lIns="101576" tIns="50788" rIns="101576" bIns="50788" rtlCol="0" anchor="ctr"/>
          <a:lstStyle>
            <a:lvl1pPr algn="ctr">
              <a:defRPr sz="1300">
                <a:solidFill>
                  <a:schemeClr val="tx1">
                    <a:tint val="75000"/>
                  </a:schemeClr>
                </a:solidFill>
              </a:defRPr>
            </a:lvl1pPr>
          </a:lstStyle>
          <a:p>
            <a:r>
              <a:rPr lang="pt-BR"/>
              <a:t>Conway et al. (2005)</a:t>
            </a:r>
          </a:p>
        </p:txBody>
      </p:sp>
      <p:sp>
        <p:nvSpPr>
          <p:cNvPr id="6" name="Espaço Reservado para Número de Slide 5"/>
          <p:cNvSpPr>
            <a:spLocks noGrp="1"/>
          </p:cNvSpPr>
          <p:nvPr>
            <p:ph type="sldNum" sz="quarter" idx="4"/>
          </p:nvPr>
        </p:nvSpPr>
        <p:spPr>
          <a:xfrm>
            <a:off x="8736463" y="6357824"/>
            <a:ext cx="2844430" cy="365210"/>
          </a:xfrm>
          <a:prstGeom prst="rect">
            <a:avLst/>
          </a:prstGeom>
        </p:spPr>
        <p:txBody>
          <a:bodyPr vert="horz" lIns="101576" tIns="50788" rIns="101576" bIns="50788" rtlCol="0" anchor="ctr"/>
          <a:lstStyle>
            <a:lvl1pPr algn="r">
              <a:defRPr sz="1300">
                <a:solidFill>
                  <a:schemeClr val="tx1">
                    <a:tint val="75000"/>
                  </a:schemeClr>
                </a:solidFill>
              </a:defRPr>
            </a:lvl1pPr>
          </a:lstStyle>
          <a:p>
            <a:fld id="{2982B0E9-E11E-4917-A8BB-33D449F29326}"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1015760" rtl="0" eaLnBrk="1" latinLnBrk="0" hangingPunct="1">
        <a:spcBef>
          <a:spcPct val="0"/>
        </a:spcBef>
        <a:buNone/>
        <a:defRPr sz="4900" kern="1200">
          <a:solidFill>
            <a:schemeClr val="tx1"/>
          </a:solidFill>
          <a:latin typeface="+mj-lt"/>
          <a:ea typeface="+mj-ea"/>
          <a:cs typeface="+mj-cs"/>
        </a:defRPr>
      </a:lvl1pPr>
    </p:titleStyle>
    <p:bodyStyle>
      <a:lvl1pPr marL="380910" indent="-380910" algn="l" defTabSz="101576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25306" indent="-317425" algn="l" defTabSz="1015760"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69700" indent="-253940" algn="l" defTabSz="1015760"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7758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28546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79334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0122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0910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1698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pt-BR"/>
      </a:defPPr>
      <a:lvl1pPr marL="0" algn="l" defTabSz="1015760" rtl="0" eaLnBrk="1" latinLnBrk="0" hangingPunct="1">
        <a:defRPr sz="2000" kern="1200">
          <a:solidFill>
            <a:schemeClr val="tx1"/>
          </a:solidFill>
          <a:latin typeface="+mn-lt"/>
          <a:ea typeface="+mn-ea"/>
          <a:cs typeface="+mn-cs"/>
        </a:defRPr>
      </a:lvl1pPr>
      <a:lvl2pPr marL="507879" algn="l" defTabSz="1015760" rtl="0" eaLnBrk="1" latinLnBrk="0" hangingPunct="1">
        <a:defRPr sz="2000" kern="1200">
          <a:solidFill>
            <a:schemeClr val="tx1"/>
          </a:solidFill>
          <a:latin typeface="+mn-lt"/>
          <a:ea typeface="+mn-ea"/>
          <a:cs typeface="+mn-cs"/>
        </a:defRPr>
      </a:lvl2pPr>
      <a:lvl3pPr marL="1015760" algn="l" defTabSz="1015760" rtl="0" eaLnBrk="1" latinLnBrk="0" hangingPunct="1">
        <a:defRPr sz="2000" kern="1200">
          <a:solidFill>
            <a:schemeClr val="tx1"/>
          </a:solidFill>
          <a:latin typeface="+mn-lt"/>
          <a:ea typeface="+mn-ea"/>
          <a:cs typeface="+mn-cs"/>
        </a:defRPr>
      </a:lvl3pPr>
      <a:lvl4pPr marL="1523639" algn="l" defTabSz="1015760" rtl="0" eaLnBrk="1" latinLnBrk="0" hangingPunct="1">
        <a:defRPr sz="2000" kern="1200">
          <a:solidFill>
            <a:schemeClr val="tx1"/>
          </a:solidFill>
          <a:latin typeface="+mn-lt"/>
          <a:ea typeface="+mn-ea"/>
          <a:cs typeface="+mn-cs"/>
        </a:defRPr>
      </a:lvl4pPr>
      <a:lvl5pPr marL="2031520" algn="l" defTabSz="1015760" rtl="0" eaLnBrk="1" latinLnBrk="0" hangingPunct="1">
        <a:defRPr sz="2000" kern="1200">
          <a:solidFill>
            <a:schemeClr val="tx1"/>
          </a:solidFill>
          <a:latin typeface="+mn-lt"/>
          <a:ea typeface="+mn-ea"/>
          <a:cs typeface="+mn-cs"/>
        </a:defRPr>
      </a:lvl5pPr>
      <a:lvl6pPr marL="2539399" algn="l" defTabSz="1015760" rtl="0" eaLnBrk="1" latinLnBrk="0" hangingPunct="1">
        <a:defRPr sz="2000" kern="1200">
          <a:solidFill>
            <a:schemeClr val="tx1"/>
          </a:solidFill>
          <a:latin typeface="+mn-lt"/>
          <a:ea typeface="+mn-ea"/>
          <a:cs typeface="+mn-cs"/>
        </a:defRPr>
      </a:lvl6pPr>
      <a:lvl7pPr marL="3047280" algn="l" defTabSz="1015760" rtl="0" eaLnBrk="1" latinLnBrk="0" hangingPunct="1">
        <a:defRPr sz="2000" kern="1200">
          <a:solidFill>
            <a:schemeClr val="tx1"/>
          </a:solidFill>
          <a:latin typeface="+mn-lt"/>
          <a:ea typeface="+mn-ea"/>
          <a:cs typeface="+mn-cs"/>
        </a:defRPr>
      </a:lvl7pPr>
      <a:lvl8pPr marL="3555159" algn="l" defTabSz="1015760" rtl="0" eaLnBrk="1" latinLnBrk="0" hangingPunct="1">
        <a:defRPr sz="2000" kern="1200">
          <a:solidFill>
            <a:schemeClr val="tx1"/>
          </a:solidFill>
          <a:latin typeface="+mn-lt"/>
          <a:ea typeface="+mn-ea"/>
          <a:cs typeface="+mn-cs"/>
        </a:defRPr>
      </a:lvl8pPr>
      <a:lvl9pPr marL="4063040" algn="l" defTabSz="1015760"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09522" y="274702"/>
            <a:ext cx="10971372" cy="1143265"/>
          </a:xfrm>
          <a:prstGeom prst="rect">
            <a:avLst/>
          </a:prstGeom>
        </p:spPr>
        <p:txBody>
          <a:bodyPr vert="horz" lIns="101576" tIns="50788" rIns="101576" bIns="50788"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609522" y="1600573"/>
            <a:ext cx="10971372" cy="4527011"/>
          </a:xfrm>
          <a:prstGeom prst="rect">
            <a:avLst/>
          </a:prstGeom>
        </p:spPr>
        <p:txBody>
          <a:bodyPr vert="horz" lIns="101576" tIns="50788" rIns="101576" bIns="50788"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609521" y="6357824"/>
            <a:ext cx="2844430" cy="365210"/>
          </a:xfrm>
          <a:prstGeom prst="rect">
            <a:avLst/>
          </a:prstGeom>
        </p:spPr>
        <p:txBody>
          <a:bodyPr vert="horz" lIns="101576" tIns="50788" rIns="101576" bIns="50788" rtlCol="0" anchor="ctr"/>
          <a:lstStyle>
            <a:lvl1pPr algn="l">
              <a:defRPr sz="1300">
                <a:solidFill>
                  <a:schemeClr val="tx1">
                    <a:tint val="75000"/>
                  </a:schemeClr>
                </a:solidFill>
              </a:defRPr>
            </a:lvl1pPr>
          </a:lstStyle>
          <a:p>
            <a:fld id="{98E8A825-296A-4964-85BE-4EAB02630B2E}" type="datetime1">
              <a:rPr lang="pt-BR" smtClean="0">
                <a:solidFill>
                  <a:prstClr val="black">
                    <a:tint val="75000"/>
                  </a:prstClr>
                </a:solidFill>
              </a:rPr>
              <a:pPr/>
              <a:t>31/08/2024</a:t>
            </a:fld>
            <a:endParaRPr lang="pt-BR">
              <a:solidFill>
                <a:prstClr val="black">
                  <a:tint val="75000"/>
                </a:prstClr>
              </a:solidFill>
            </a:endParaRPr>
          </a:p>
        </p:txBody>
      </p:sp>
      <p:sp>
        <p:nvSpPr>
          <p:cNvPr id="5" name="Espaço Reservado para Rodapé 4"/>
          <p:cNvSpPr>
            <a:spLocks noGrp="1"/>
          </p:cNvSpPr>
          <p:nvPr>
            <p:ph type="ftr" sz="quarter" idx="3"/>
          </p:nvPr>
        </p:nvSpPr>
        <p:spPr>
          <a:xfrm>
            <a:off x="4165059" y="6357824"/>
            <a:ext cx="3860297" cy="365210"/>
          </a:xfrm>
          <a:prstGeom prst="rect">
            <a:avLst/>
          </a:prstGeom>
        </p:spPr>
        <p:txBody>
          <a:bodyPr vert="horz" lIns="101576" tIns="50788" rIns="101576" bIns="50788" rtlCol="0" anchor="ctr"/>
          <a:lstStyle>
            <a:lvl1pPr algn="ctr">
              <a:defRPr sz="1300">
                <a:solidFill>
                  <a:schemeClr val="tx1">
                    <a:tint val="75000"/>
                  </a:schemeClr>
                </a:solidFill>
              </a:defRPr>
            </a:lvl1pPr>
          </a:lstStyle>
          <a:p>
            <a:r>
              <a:rPr lang="pt-BR">
                <a:solidFill>
                  <a:prstClr val="black">
                    <a:tint val="75000"/>
                  </a:prstClr>
                </a:solidFill>
              </a:rPr>
              <a:t>Conway et al. (2005)</a:t>
            </a:r>
          </a:p>
        </p:txBody>
      </p:sp>
      <p:sp>
        <p:nvSpPr>
          <p:cNvPr id="6" name="Espaço Reservado para Número de Slide 5"/>
          <p:cNvSpPr>
            <a:spLocks noGrp="1"/>
          </p:cNvSpPr>
          <p:nvPr>
            <p:ph type="sldNum" sz="quarter" idx="4"/>
          </p:nvPr>
        </p:nvSpPr>
        <p:spPr>
          <a:xfrm>
            <a:off x="8736463" y="6357824"/>
            <a:ext cx="2844430" cy="365210"/>
          </a:xfrm>
          <a:prstGeom prst="rect">
            <a:avLst/>
          </a:prstGeom>
        </p:spPr>
        <p:txBody>
          <a:bodyPr vert="horz" lIns="101576" tIns="50788" rIns="101576" bIns="50788" rtlCol="0" anchor="ctr"/>
          <a:lstStyle>
            <a:lvl1pPr algn="r">
              <a:defRPr sz="1300">
                <a:solidFill>
                  <a:schemeClr val="tx1">
                    <a:tint val="75000"/>
                  </a:schemeClr>
                </a:solidFill>
              </a:defRPr>
            </a:lvl1pPr>
          </a:lstStyle>
          <a:p>
            <a:fld id="{2982B0E9-E11E-4917-A8BB-33D449F29326}" type="slidenum">
              <a:rPr lang="pt-BR" smtClean="0">
                <a:solidFill>
                  <a:prstClr val="black">
                    <a:tint val="75000"/>
                  </a:prstClr>
                </a:solidFill>
              </a:rPr>
              <a:pPr/>
              <a:t>‹nº›</a:t>
            </a:fld>
            <a:endParaRPr lang="pt-BR">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1015760" rtl="0" eaLnBrk="1" latinLnBrk="0" hangingPunct="1">
        <a:spcBef>
          <a:spcPct val="0"/>
        </a:spcBef>
        <a:buNone/>
        <a:defRPr sz="4900" kern="1200">
          <a:solidFill>
            <a:schemeClr val="tx1"/>
          </a:solidFill>
          <a:latin typeface="+mj-lt"/>
          <a:ea typeface="+mj-ea"/>
          <a:cs typeface="+mj-cs"/>
        </a:defRPr>
      </a:lvl1pPr>
    </p:titleStyle>
    <p:bodyStyle>
      <a:lvl1pPr marL="380910" indent="-380910" algn="l" defTabSz="101576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25306" indent="-317425" algn="l" defTabSz="1015760"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69700" indent="-253940" algn="l" defTabSz="1015760"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7758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28546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79334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0122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0910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1698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pt-BR"/>
      </a:defPPr>
      <a:lvl1pPr marL="0" algn="l" defTabSz="1015760" rtl="0" eaLnBrk="1" latinLnBrk="0" hangingPunct="1">
        <a:defRPr sz="2000" kern="1200">
          <a:solidFill>
            <a:schemeClr val="tx1"/>
          </a:solidFill>
          <a:latin typeface="+mn-lt"/>
          <a:ea typeface="+mn-ea"/>
          <a:cs typeface="+mn-cs"/>
        </a:defRPr>
      </a:lvl1pPr>
      <a:lvl2pPr marL="507879" algn="l" defTabSz="1015760" rtl="0" eaLnBrk="1" latinLnBrk="0" hangingPunct="1">
        <a:defRPr sz="2000" kern="1200">
          <a:solidFill>
            <a:schemeClr val="tx1"/>
          </a:solidFill>
          <a:latin typeface="+mn-lt"/>
          <a:ea typeface="+mn-ea"/>
          <a:cs typeface="+mn-cs"/>
        </a:defRPr>
      </a:lvl2pPr>
      <a:lvl3pPr marL="1015760" algn="l" defTabSz="1015760" rtl="0" eaLnBrk="1" latinLnBrk="0" hangingPunct="1">
        <a:defRPr sz="2000" kern="1200">
          <a:solidFill>
            <a:schemeClr val="tx1"/>
          </a:solidFill>
          <a:latin typeface="+mn-lt"/>
          <a:ea typeface="+mn-ea"/>
          <a:cs typeface="+mn-cs"/>
        </a:defRPr>
      </a:lvl3pPr>
      <a:lvl4pPr marL="1523639" algn="l" defTabSz="1015760" rtl="0" eaLnBrk="1" latinLnBrk="0" hangingPunct="1">
        <a:defRPr sz="2000" kern="1200">
          <a:solidFill>
            <a:schemeClr val="tx1"/>
          </a:solidFill>
          <a:latin typeface="+mn-lt"/>
          <a:ea typeface="+mn-ea"/>
          <a:cs typeface="+mn-cs"/>
        </a:defRPr>
      </a:lvl4pPr>
      <a:lvl5pPr marL="2031520" algn="l" defTabSz="1015760" rtl="0" eaLnBrk="1" latinLnBrk="0" hangingPunct="1">
        <a:defRPr sz="2000" kern="1200">
          <a:solidFill>
            <a:schemeClr val="tx1"/>
          </a:solidFill>
          <a:latin typeface="+mn-lt"/>
          <a:ea typeface="+mn-ea"/>
          <a:cs typeface="+mn-cs"/>
        </a:defRPr>
      </a:lvl5pPr>
      <a:lvl6pPr marL="2539399" algn="l" defTabSz="1015760" rtl="0" eaLnBrk="1" latinLnBrk="0" hangingPunct="1">
        <a:defRPr sz="2000" kern="1200">
          <a:solidFill>
            <a:schemeClr val="tx1"/>
          </a:solidFill>
          <a:latin typeface="+mn-lt"/>
          <a:ea typeface="+mn-ea"/>
          <a:cs typeface="+mn-cs"/>
        </a:defRPr>
      </a:lvl6pPr>
      <a:lvl7pPr marL="3047280" algn="l" defTabSz="1015760" rtl="0" eaLnBrk="1" latinLnBrk="0" hangingPunct="1">
        <a:defRPr sz="2000" kern="1200">
          <a:solidFill>
            <a:schemeClr val="tx1"/>
          </a:solidFill>
          <a:latin typeface="+mn-lt"/>
          <a:ea typeface="+mn-ea"/>
          <a:cs typeface="+mn-cs"/>
        </a:defRPr>
      </a:lvl7pPr>
      <a:lvl8pPr marL="3555159" algn="l" defTabSz="1015760" rtl="0" eaLnBrk="1" latinLnBrk="0" hangingPunct="1">
        <a:defRPr sz="2000" kern="1200">
          <a:solidFill>
            <a:schemeClr val="tx1"/>
          </a:solidFill>
          <a:latin typeface="+mn-lt"/>
          <a:ea typeface="+mn-ea"/>
          <a:cs typeface="+mn-cs"/>
        </a:defRPr>
      </a:lvl8pPr>
      <a:lvl9pPr marL="4063040" algn="l" defTabSz="1015760"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09522" y="274702"/>
            <a:ext cx="10971372" cy="1143265"/>
          </a:xfrm>
          <a:prstGeom prst="rect">
            <a:avLst/>
          </a:prstGeom>
        </p:spPr>
        <p:txBody>
          <a:bodyPr vert="horz" lIns="101576" tIns="50788" rIns="101576" bIns="50788"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609522" y="1600573"/>
            <a:ext cx="10971372" cy="4527011"/>
          </a:xfrm>
          <a:prstGeom prst="rect">
            <a:avLst/>
          </a:prstGeom>
        </p:spPr>
        <p:txBody>
          <a:bodyPr vert="horz" lIns="101576" tIns="50788" rIns="101576" bIns="50788"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609521" y="6357824"/>
            <a:ext cx="2844430" cy="365210"/>
          </a:xfrm>
          <a:prstGeom prst="rect">
            <a:avLst/>
          </a:prstGeom>
        </p:spPr>
        <p:txBody>
          <a:bodyPr vert="horz" lIns="101576" tIns="50788" rIns="101576" bIns="50788" rtlCol="0" anchor="ctr"/>
          <a:lstStyle>
            <a:lvl1pPr algn="l">
              <a:defRPr sz="1300">
                <a:solidFill>
                  <a:schemeClr val="tx1">
                    <a:tint val="75000"/>
                  </a:schemeClr>
                </a:solidFill>
              </a:defRPr>
            </a:lvl1pPr>
          </a:lstStyle>
          <a:p>
            <a:fld id="{98E8A825-296A-4964-85BE-4EAB02630B2E}" type="datetime1">
              <a:rPr lang="pt-BR" smtClean="0">
                <a:solidFill>
                  <a:prstClr val="black">
                    <a:tint val="75000"/>
                  </a:prstClr>
                </a:solidFill>
              </a:rPr>
              <a:pPr/>
              <a:t>31/08/2024</a:t>
            </a:fld>
            <a:endParaRPr lang="pt-BR">
              <a:solidFill>
                <a:prstClr val="black">
                  <a:tint val="75000"/>
                </a:prstClr>
              </a:solidFill>
            </a:endParaRPr>
          </a:p>
        </p:txBody>
      </p:sp>
      <p:sp>
        <p:nvSpPr>
          <p:cNvPr id="5" name="Espaço Reservado para Rodapé 4"/>
          <p:cNvSpPr>
            <a:spLocks noGrp="1"/>
          </p:cNvSpPr>
          <p:nvPr>
            <p:ph type="ftr" sz="quarter" idx="3"/>
          </p:nvPr>
        </p:nvSpPr>
        <p:spPr>
          <a:xfrm>
            <a:off x="4165059" y="6357824"/>
            <a:ext cx="3860297" cy="365210"/>
          </a:xfrm>
          <a:prstGeom prst="rect">
            <a:avLst/>
          </a:prstGeom>
        </p:spPr>
        <p:txBody>
          <a:bodyPr vert="horz" lIns="101576" tIns="50788" rIns="101576" bIns="50788" rtlCol="0" anchor="ctr"/>
          <a:lstStyle>
            <a:lvl1pPr algn="ctr">
              <a:defRPr sz="1300">
                <a:solidFill>
                  <a:schemeClr val="tx1">
                    <a:tint val="75000"/>
                  </a:schemeClr>
                </a:solidFill>
              </a:defRPr>
            </a:lvl1pPr>
          </a:lstStyle>
          <a:p>
            <a:r>
              <a:rPr lang="pt-BR">
                <a:solidFill>
                  <a:prstClr val="black">
                    <a:tint val="75000"/>
                  </a:prstClr>
                </a:solidFill>
              </a:rPr>
              <a:t>Conway et al. (2005)</a:t>
            </a:r>
          </a:p>
        </p:txBody>
      </p:sp>
      <p:sp>
        <p:nvSpPr>
          <p:cNvPr id="6" name="Espaço Reservado para Número de Slide 5"/>
          <p:cNvSpPr>
            <a:spLocks noGrp="1"/>
          </p:cNvSpPr>
          <p:nvPr>
            <p:ph type="sldNum" sz="quarter" idx="4"/>
          </p:nvPr>
        </p:nvSpPr>
        <p:spPr>
          <a:xfrm>
            <a:off x="8736463" y="6357824"/>
            <a:ext cx="2844430" cy="365210"/>
          </a:xfrm>
          <a:prstGeom prst="rect">
            <a:avLst/>
          </a:prstGeom>
        </p:spPr>
        <p:txBody>
          <a:bodyPr vert="horz" lIns="101576" tIns="50788" rIns="101576" bIns="50788" rtlCol="0" anchor="ctr"/>
          <a:lstStyle>
            <a:lvl1pPr algn="r">
              <a:defRPr sz="1300">
                <a:solidFill>
                  <a:schemeClr val="tx1">
                    <a:tint val="75000"/>
                  </a:schemeClr>
                </a:solidFill>
              </a:defRPr>
            </a:lvl1pPr>
          </a:lstStyle>
          <a:p>
            <a:fld id="{2982B0E9-E11E-4917-A8BB-33D449F29326}" type="slidenum">
              <a:rPr lang="pt-BR" smtClean="0">
                <a:solidFill>
                  <a:prstClr val="black">
                    <a:tint val="75000"/>
                  </a:prstClr>
                </a:solidFill>
              </a:rPr>
              <a:pPr/>
              <a:t>‹nº›</a:t>
            </a:fld>
            <a:endParaRPr lang="pt-BR">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1015760" rtl="0" eaLnBrk="1" latinLnBrk="0" hangingPunct="1">
        <a:spcBef>
          <a:spcPct val="0"/>
        </a:spcBef>
        <a:buNone/>
        <a:defRPr sz="4900" kern="1200">
          <a:solidFill>
            <a:schemeClr val="tx1"/>
          </a:solidFill>
          <a:latin typeface="+mj-lt"/>
          <a:ea typeface="+mj-ea"/>
          <a:cs typeface="+mj-cs"/>
        </a:defRPr>
      </a:lvl1pPr>
    </p:titleStyle>
    <p:bodyStyle>
      <a:lvl1pPr marL="380910" indent="-380910" algn="l" defTabSz="101576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25306" indent="-317425" algn="l" defTabSz="1015760"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69700" indent="-253940" algn="l" defTabSz="1015760"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7758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28546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79334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0122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0910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1698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pt-BR"/>
      </a:defPPr>
      <a:lvl1pPr marL="0" algn="l" defTabSz="1015760" rtl="0" eaLnBrk="1" latinLnBrk="0" hangingPunct="1">
        <a:defRPr sz="2000" kern="1200">
          <a:solidFill>
            <a:schemeClr val="tx1"/>
          </a:solidFill>
          <a:latin typeface="+mn-lt"/>
          <a:ea typeface="+mn-ea"/>
          <a:cs typeface="+mn-cs"/>
        </a:defRPr>
      </a:lvl1pPr>
      <a:lvl2pPr marL="507879" algn="l" defTabSz="1015760" rtl="0" eaLnBrk="1" latinLnBrk="0" hangingPunct="1">
        <a:defRPr sz="2000" kern="1200">
          <a:solidFill>
            <a:schemeClr val="tx1"/>
          </a:solidFill>
          <a:latin typeface="+mn-lt"/>
          <a:ea typeface="+mn-ea"/>
          <a:cs typeface="+mn-cs"/>
        </a:defRPr>
      </a:lvl2pPr>
      <a:lvl3pPr marL="1015760" algn="l" defTabSz="1015760" rtl="0" eaLnBrk="1" latinLnBrk="0" hangingPunct="1">
        <a:defRPr sz="2000" kern="1200">
          <a:solidFill>
            <a:schemeClr val="tx1"/>
          </a:solidFill>
          <a:latin typeface="+mn-lt"/>
          <a:ea typeface="+mn-ea"/>
          <a:cs typeface="+mn-cs"/>
        </a:defRPr>
      </a:lvl3pPr>
      <a:lvl4pPr marL="1523639" algn="l" defTabSz="1015760" rtl="0" eaLnBrk="1" latinLnBrk="0" hangingPunct="1">
        <a:defRPr sz="2000" kern="1200">
          <a:solidFill>
            <a:schemeClr val="tx1"/>
          </a:solidFill>
          <a:latin typeface="+mn-lt"/>
          <a:ea typeface="+mn-ea"/>
          <a:cs typeface="+mn-cs"/>
        </a:defRPr>
      </a:lvl4pPr>
      <a:lvl5pPr marL="2031520" algn="l" defTabSz="1015760" rtl="0" eaLnBrk="1" latinLnBrk="0" hangingPunct="1">
        <a:defRPr sz="2000" kern="1200">
          <a:solidFill>
            <a:schemeClr val="tx1"/>
          </a:solidFill>
          <a:latin typeface="+mn-lt"/>
          <a:ea typeface="+mn-ea"/>
          <a:cs typeface="+mn-cs"/>
        </a:defRPr>
      </a:lvl5pPr>
      <a:lvl6pPr marL="2539399" algn="l" defTabSz="1015760" rtl="0" eaLnBrk="1" latinLnBrk="0" hangingPunct="1">
        <a:defRPr sz="2000" kern="1200">
          <a:solidFill>
            <a:schemeClr val="tx1"/>
          </a:solidFill>
          <a:latin typeface="+mn-lt"/>
          <a:ea typeface="+mn-ea"/>
          <a:cs typeface="+mn-cs"/>
        </a:defRPr>
      </a:lvl6pPr>
      <a:lvl7pPr marL="3047280" algn="l" defTabSz="1015760" rtl="0" eaLnBrk="1" latinLnBrk="0" hangingPunct="1">
        <a:defRPr sz="2000" kern="1200">
          <a:solidFill>
            <a:schemeClr val="tx1"/>
          </a:solidFill>
          <a:latin typeface="+mn-lt"/>
          <a:ea typeface="+mn-ea"/>
          <a:cs typeface="+mn-cs"/>
        </a:defRPr>
      </a:lvl7pPr>
      <a:lvl8pPr marL="3555159" algn="l" defTabSz="1015760" rtl="0" eaLnBrk="1" latinLnBrk="0" hangingPunct="1">
        <a:defRPr sz="2000" kern="1200">
          <a:solidFill>
            <a:schemeClr val="tx1"/>
          </a:solidFill>
          <a:latin typeface="+mn-lt"/>
          <a:ea typeface="+mn-ea"/>
          <a:cs typeface="+mn-cs"/>
        </a:defRPr>
      </a:lvl8pPr>
      <a:lvl9pPr marL="4063040" algn="l" defTabSz="101576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90550" y="765498"/>
            <a:ext cx="3744416" cy="1512168"/>
          </a:xfrm>
          <a:prstGeom prst="rect">
            <a:avLst/>
          </a:prstGeom>
          <a:solidFill>
            <a:srgbClr val="0070C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smtClean="0">
                <a:latin typeface="Times New Roman" pitchFamily="18" charset="0"/>
                <a:cs typeface="Times New Roman" pitchFamily="18" charset="0"/>
              </a:rPr>
              <a:t>Limpar</a:t>
            </a:r>
            <a:endParaRPr lang="pt-BR" sz="6000" dirty="0">
              <a:latin typeface="Times New Roman" pitchFamily="18" charset="0"/>
              <a:cs typeface="Times New Roman" pitchFamily="18" charset="0"/>
            </a:endParaRPr>
          </a:p>
        </p:txBody>
      </p:sp>
      <p:sp>
        <p:nvSpPr>
          <p:cNvPr id="11" name="Retângulo 10"/>
          <p:cNvSpPr/>
          <p:nvPr/>
        </p:nvSpPr>
        <p:spPr>
          <a:xfrm>
            <a:off x="190550" y="2637706"/>
            <a:ext cx="3744416" cy="1512168"/>
          </a:xfrm>
          <a:prstGeom prst="rect">
            <a:avLst/>
          </a:prstGeom>
          <a:solidFill>
            <a:srgbClr val="0070C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smtClean="0">
                <a:latin typeface="Times New Roman" pitchFamily="18" charset="0"/>
                <a:cs typeface="Times New Roman" pitchFamily="18" charset="0"/>
              </a:rPr>
              <a:t>Branco</a:t>
            </a:r>
            <a:endParaRPr lang="pt-BR" sz="6000" dirty="0">
              <a:latin typeface="Times New Roman" pitchFamily="18" charset="0"/>
              <a:cs typeface="Times New Roman" pitchFamily="18" charset="0"/>
            </a:endParaRPr>
          </a:p>
        </p:txBody>
      </p:sp>
      <p:sp>
        <p:nvSpPr>
          <p:cNvPr id="15" name="Retângulo 14"/>
          <p:cNvSpPr/>
          <p:nvPr/>
        </p:nvSpPr>
        <p:spPr>
          <a:xfrm>
            <a:off x="190550" y="4653930"/>
            <a:ext cx="3744416" cy="1512168"/>
          </a:xfrm>
          <a:prstGeom prst="rect">
            <a:avLst/>
          </a:prstGeom>
          <a:solidFill>
            <a:srgbClr val="0070C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smtClean="0">
                <a:latin typeface="Times New Roman" pitchFamily="18" charset="0"/>
                <a:cs typeface="Times New Roman" pitchFamily="18" charset="0"/>
              </a:rPr>
              <a:t>Enviar</a:t>
            </a:r>
            <a:endParaRPr lang="pt-BR" sz="6000" dirty="0">
              <a:latin typeface="Times New Roman" pitchFamily="18" charset="0"/>
              <a:cs typeface="Times New Roman" pitchFamily="18" charset="0"/>
            </a:endParaRPr>
          </a:p>
        </p:txBody>
      </p:sp>
      <p:sp>
        <p:nvSpPr>
          <p:cNvPr id="16" name="Retângulo 15"/>
          <p:cNvSpPr/>
          <p:nvPr/>
        </p:nvSpPr>
        <p:spPr>
          <a:xfrm>
            <a:off x="4295006" y="765498"/>
            <a:ext cx="3744416" cy="1512168"/>
          </a:xfrm>
          <a:prstGeom prst="rect">
            <a:avLst/>
          </a:prstGeom>
          <a:solidFill>
            <a:srgbClr val="0070C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smtClean="0">
                <a:latin typeface="Times New Roman" pitchFamily="18" charset="0"/>
                <a:cs typeface="Times New Roman" pitchFamily="18" charset="0"/>
              </a:rPr>
              <a:t>Verdadeiro</a:t>
            </a:r>
            <a:endParaRPr lang="pt-BR" sz="6000" dirty="0">
              <a:latin typeface="Times New Roman" pitchFamily="18" charset="0"/>
              <a:cs typeface="Times New Roman" pitchFamily="18" charset="0"/>
            </a:endParaRPr>
          </a:p>
        </p:txBody>
      </p:sp>
      <p:sp>
        <p:nvSpPr>
          <p:cNvPr id="17" name="Retângulo 16"/>
          <p:cNvSpPr/>
          <p:nvPr/>
        </p:nvSpPr>
        <p:spPr>
          <a:xfrm>
            <a:off x="4295006" y="2637706"/>
            <a:ext cx="3744416" cy="1512168"/>
          </a:xfrm>
          <a:prstGeom prst="rect">
            <a:avLst/>
          </a:prstGeom>
          <a:solidFill>
            <a:srgbClr val="0070C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smtClean="0">
                <a:latin typeface="Times New Roman" pitchFamily="18" charset="0"/>
                <a:cs typeface="Times New Roman" pitchFamily="18" charset="0"/>
              </a:rPr>
              <a:t>Falso</a:t>
            </a:r>
            <a:endParaRPr lang="pt-BR" sz="6000" dirty="0">
              <a:latin typeface="Times New Roman" pitchFamily="18" charset="0"/>
              <a:cs typeface="Times New Roman" pitchFamily="18" charset="0"/>
            </a:endParaRPr>
          </a:p>
        </p:txBody>
      </p:sp>
      <p:sp>
        <p:nvSpPr>
          <p:cNvPr id="18" name="Retângulo 17"/>
          <p:cNvSpPr/>
          <p:nvPr/>
        </p:nvSpPr>
        <p:spPr>
          <a:xfrm>
            <a:off x="4295006" y="4653930"/>
            <a:ext cx="3744416" cy="1512168"/>
          </a:xfrm>
          <a:prstGeom prst="rect">
            <a:avLst/>
          </a:prstGeom>
          <a:solidFill>
            <a:srgbClr val="0070C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smtClean="0">
                <a:latin typeface="Times New Roman" pitchFamily="18" charset="0"/>
                <a:cs typeface="Times New Roman" pitchFamily="18" charset="0"/>
              </a:rPr>
              <a:t>Continuar</a:t>
            </a:r>
            <a:endParaRPr lang="pt-BR" sz="6000" dirty="0">
              <a:latin typeface="Times New Roman" pitchFamily="18" charset="0"/>
              <a:cs typeface="Times New Roman" pitchFamily="18" charset="0"/>
            </a:endParaRPr>
          </a:p>
        </p:txBody>
      </p:sp>
      <p:sp>
        <p:nvSpPr>
          <p:cNvPr id="8" name="Retângulo 7"/>
          <p:cNvSpPr/>
          <p:nvPr/>
        </p:nvSpPr>
        <p:spPr>
          <a:xfrm>
            <a:off x="8327454" y="765498"/>
            <a:ext cx="3744416" cy="1512168"/>
          </a:xfrm>
          <a:prstGeom prst="rect">
            <a:avLst/>
          </a:prstGeom>
          <a:solidFill>
            <a:srgbClr val="0070C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smtClean="0">
                <a:latin typeface="Times New Roman" pitchFamily="18" charset="0"/>
                <a:cs typeface="Times New Roman" pitchFamily="18" charset="0"/>
              </a:rPr>
              <a:t>Voltar</a:t>
            </a:r>
            <a:endParaRPr lang="pt-BR" sz="6000" dirty="0">
              <a:latin typeface="Times New Roman" pitchFamily="18" charset="0"/>
              <a:cs typeface="Times New Roman" pitchFamily="18" charset="0"/>
            </a:endParaRPr>
          </a:p>
        </p:txBody>
      </p:sp>
      <p:sp>
        <p:nvSpPr>
          <p:cNvPr id="9" name="Retângulo 8"/>
          <p:cNvSpPr/>
          <p:nvPr/>
        </p:nvSpPr>
        <p:spPr>
          <a:xfrm>
            <a:off x="8327454" y="2709714"/>
            <a:ext cx="3744416" cy="1512168"/>
          </a:xfrm>
          <a:prstGeom prst="rect">
            <a:avLst/>
          </a:prstGeom>
          <a:solidFill>
            <a:srgbClr val="0070C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smtClean="0">
                <a:latin typeface="Times New Roman" pitchFamily="18" charset="0"/>
                <a:cs typeface="Times New Roman" pitchFamily="18" charset="0"/>
              </a:rPr>
              <a:t>Avançar</a:t>
            </a:r>
            <a:endParaRPr lang="pt-BR" sz="6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334566" y="405458"/>
            <a:ext cx="11511469" cy="3168352"/>
          </a:xfrm>
          <a:prstGeom prst="rect">
            <a:avLst/>
          </a:prstGeom>
          <a:noFill/>
          <a:ln w="0">
            <a:noFill/>
          </a:ln>
        </p:spPr>
        <p:txBody>
          <a:bodyPr vert="horz" lIns="101520" tIns="50760" rIns="101520" bIns="50760" rtlCol="0" anchor="ctr">
            <a:noAutofit/>
          </a:bodyPr>
          <a:lstStyle/>
          <a:p>
            <a:pPr lvl="0" algn="ctr">
              <a:spcBef>
                <a:spcPct val="0"/>
              </a:spcBef>
              <a:defRPr/>
            </a:pPr>
            <a:r>
              <a:rPr lang="pt-BR" sz="4000" spc="-1" dirty="0" smtClean="0">
                <a:solidFill>
                  <a:schemeClr val="bg1"/>
                </a:solidFill>
                <a:latin typeface="Times New Roman" panose="02020603050405020304" pitchFamily="18" charset="0"/>
                <a:ea typeface="+mj-ea"/>
                <a:cs typeface="Times New Roman" panose="02020603050405020304" pitchFamily="18" charset="0"/>
              </a:rPr>
              <a:t>A resposta considerada será aquela que você der em seu primeiro clique. Desse modo, clique na alternativa escolhida apenas quando tiver certeza de sua resposta. Caso tenha dúvidas, pergunte ao(à) experimentador(a). </a:t>
            </a:r>
            <a:endParaRPr kumimoji="0" lang="pt-BR" sz="40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pic>
        <p:nvPicPr>
          <p:cNvPr id="7" name="Picture 2"/>
          <p:cNvPicPr>
            <a:picLocks noChangeAspect="1" noChangeArrowheads="1"/>
          </p:cNvPicPr>
          <p:nvPr/>
        </p:nvPicPr>
        <p:blipFill>
          <a:blip r:embed="rId4" cstate="print"/>
          <a:srcRect/>
          <a:stretch>
            <a:fillRect/>
          </a:stretch>
        </p:blipFill>
        <p:spPr bwMode="auto">
          <a:xfrm>
            <a:off x="406574" y="4797946"/>
            <a:ext cx="8907967" cy="1728192"/>
          </a:xfrm>
          <a:prstGeom prst="rect">
            <a:avLst/>
          </a:prstGeom>
          <a:noFill/>
          <a:ln w="9525">
            <a:noFill/>
            <a:miter lim="800000"/>
            <a:headEnd/>
            <a:tailEnd/>
          </a:ln>
          <a:effectLst/>
        </p:spPr>
      </p:pic>
    </p:spTree>
    <p:extLst>
      <p:ext uri="{BB962C8B-B14F-4D97-AF65-F5344CB8AC3E}">
        <p14:creationId xmlns="" xmlns:p14="http://schemas.microsoft.com/office/powerpoint/2010/main" val="345176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62549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1413570"/>
            <a:ext cx="11377264" cy="2952328"/>
          </a:xfrm>
          <a:prstGeom prst="rect">
            <a:avLst/>
          </a:prstGeom>
          <a:noFill/>
          <a:ln w="0">
            <a:noFill/>
          </a:ln>
        </p:spPr>
        <p:txBody>
          <a:bodyPr vert="horz" lIns="101520" tIns="50760" rIns="101520" bIns="50760" rtlCol="0" anchor="ctr">
            <a:noAutofit/>
          </a:bodyPr>
          <a:lstStyle/>
          <a:p>
            <a:pPr lvl="0" algn="ctr">
              <a:spcBef>
                <a:spcPct val="0"/>
              </a:spcBef>
              <a:defRPr/>
            </a:pPr>
            <a:r>
              <a:rPr lang="pt-BR" sz="4100" spc="-1" dirty="0" smtClean="0">
                <a:solidFill>
                  <a:schemeClr val="bg1"/>
                </a:solidFill>
                <a:latin typeface="Times New Roman" panose="02020603050405020304" pitchFamily="18" charset="0"/>
                <a:ea typeface="+mj-ea"/>
                <a:cs typeface="Times New Roman" panose="02020603050405020304" pitchFamily="18" charset="0"/>
              </a:rPr>
              <a:t>Na próxima tarefa, você verá uma sequência de letras no centro da tela, uma letra por vez. A apresentação delas será rápida, de modo que uma nova letra surgirá na tela a cada 3 segundos. </a:t>
            </a:r>
            <a:endPar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spTree>
    <p:extLst>
      <p:ext uri="{BB962C8B-B14F-4D97-AF65-F5344CB8AC3E}">
        <p14:creationId xmlns="" xmlns:p14="http://schemas.microsoft.com/office/powerpoint/2010/main" val="1431237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1197546"/>
            <a:ext cx="11377264" cy="2952328"/>
          </a:xfrm>
          <a:prstGeom prst="rect">
            <a:avLst/>
          </a:prstGeom>
          <a:noFill/>
          <a:ln w="0">
            <a:noFill/>
          </a:ln>
        </p:spPr>
        <p:txBody>
          <a:bodyPr vert="horz" lIns="101520" tIns="50760" rIns="101520" bIns="50760" rtlCol="0" anchor="ctr">
            <a:noAutofit/>
          </a:bodyPr>
          <a:lstStyle/>
          <a:p>
            <a:pPr lvl="0" algn="ctr">
              <a:spcBef>
                <a:spcPct val="0"/>
              </a:spcBef>
              <a:defRPr/>
            </a:pPr>
            <a:r>
              <a:rPr lang="pt-BR" sz="4100" spc="-1" dirty="0" smtClean="0">
                <a:solidFill>
                  <a:schemeClr val="bg1"/>
                </a:solidFill>
                <a:latin typeface="Times New Roman" panose="02020603050405020304" pitchFamily="18" charset="0"/>
                <a:ea typeface="+mj-ea"/>
                <a:cs typeface="Times New Roman" panose="02020603050405020304" pitchFamily="18" charset="0"/>
              </a:rPr>
              <a:t>Você deve pressionar a tecla [</a:t>
            </a:r>
            <a:r>
              <a:rPr lang="pt-BR" sz="4100" spc="-1" dirty="0" smtClean="0">
                <a:solidFill>
                  <a:schemeClr val="bg1"/>
                </a:solidFill>
                <a:latin typeface="Times New Roman" panose="02020603050405020304" pitchFamily="18" charset="0"/>
                <a:cs typeface="Times New Roman" panose="02020603050405020304" pitchFamily="18" charset="0"/>
              </a:rPr>
              <a:t>→</a:t>
            </a:r>
            <a:r>
              <a:rPr lang="pt-BR" sz="4100" spc="-1" dirty="0" smtClean="0">
                <a:solidFill>
                  <a:schemeClr val="bg1"/>
                </a:solidFill>
                <a:latin typeface="Times New Roman" panose="02020603050405020304" pitchFamily="18" charset="0"/>
                <a:ea typeface="+mj-ea"/>
                <a:cs typeface="Times New Roman" panose="02020603050405020304" pitchFamily="18" charset="0"/>
              </a:rPr>
              <a:t>] toda vez que a letra atual for exatamente a mesma letra que foi apresentada 2 tentativas atrás (isto é, 2 posições atrás na sequência). Caso a letra atual não corresponda à mesma letra apresentada 2 tentativas atrás, tecle [</a:t>
            </a:r>
            <a:r>
              <a:rPr lang="pt-BR" sz="4100" spc="-1" dirty="0" smtClean="0">
                <a:solidFill>
                  <a:schemeClr val="bg1"/>
                </a:solidFill>
                <a:latin typeface="Times New Roman" panose="02020603050405020304" pitchFamily="18" charset="0"/>
                <a:cs typeface="Times New Roman" panose="02020603050405020304" pitchFamily="18" charset="0"/>
              </a:rPr>
              <a:t>←</a:t>
            </a:r>
            <a:r>
              <a:rPr lang="pt-BR" sz="4100" spc="-1" dirty="0" smtClean="0">
                <a:solidFill>
                  <a:schemeClr val="bg1"/>
                </a:solidFill>
                <a:latin typeface="Times New Roman" panose="02020603050405020304" pitchFamily="18" charset="0"/>
                <a:ea typeface="+mj-ea"/>
                <a:cs typeface="Times New Roman" panose="02020603050405020304" pitchFamily="18" charset="0"/>
              </a:rPr>
              <a:t>].</a:t>
            </a:r>
            <a:endPar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spTree>
    <p:extLst>
      <p:ext uri="{BB962C8B-B14F-4D97-AF65-F5344CB8AC3E}">
        <p14:creationId xmlns="" xmlns:p14="http://schemas.microsoft.com/office/powerpoint/2010/main" val="14312374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1197546"/>
            <a:ext cx="11377264" cy="2952328"/>
          </a:xfrm>
          <a:prstGeom prst="rect">
            <a:avLst/>
          </a:prstGeom>
          <a:noFill/>
          <a:ln w="0">
            <a:noFill/>
          </a:ln>
        </p:spPr>
        <p:txBody>
          <a:bodyPr vert="horz" lIns="101520" tIns="50760" rIns="101520" bIns="50760" rtlCol="0" anchor="ctr">
            <a:noAutofit/>
          </a:bodyPr>
          <a:lstStyle/>
          <a:p>
            <a:pPr lvl="0" algn="ctr">
              <a:spcBef>
                <a:spcPct val="0"/>
              </a:spcBef>
              <a:defRPr/>
            </a:pPr>
            <a:r>
              <a:rPr lang="pt-BR" sz="4100" spc="-1" dirty="0" smtClean="0">
                <a:solidFill>
                  <a:schemeClr val="bg1"/>
                </a:solidFill>
                <a:latin typeface="Times New Roman" panose="02020603050405020304" pitchFamily="18" charset="0"/>
                <a:ea typeface="+mj-ea"/>
                <a:cs typeface="Times New Roman" panose="02020603050405020304" pitchFamily="18" charset="0"/>
              </a:rPr>
              <a:t>A seguir, você poderá observar durante 1 minuto um exemplo da tarefa.</a:t>
            </a:r>
            <a:endPar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spTree>
    <p:extLst>
      <p:ext uri="{BB962C8B-B14F-4D97-AF65-F5344CB8AC3E}">
        <p14:creationId xmlns="" xmlns:p14="http://schemas.microsoft.com/office/powerpoint/2010/main" val="14312374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625494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1413570"/>
            <a:ext cx="11377264" cy="2952328"/>
          </a:xfrm>
          <a:prstGeom prst="rect">
            <a:avLst/>
          </a:prstGeom>
          <a:noFill/>
          <a:ln w="0">
            <a:noFill/>
          </a:ln>
        </p:spPr>
        <p:txBody>
          <a:bodyPr vert="horz" lIns="101520" tIns="50760" rIns="101520" bIns="50760" rtlCol="0" anchor="ctr">
            <a:noAutofit/>
          </a:bodyPr>
          <a:lstStyle/>
          <a:p>
            <a:pPr lvl="0" algn="ctr">
              <a:spcBef>
                <a:spcPct val="0"/>
              </a:spcBef>
              <a:defRPr/>
            </a:pPr>
            <a:r>
              <a:rPr lang="pt-BR" sz="4100" spc="-1" dirty="0" smtClean="0">
                <a:solidFill>
                  <a:schemeClr val="bg1"/>
                </a:solidFill>
                <a:latin typeface="Times New Roman" panose="02020603050405020304" pitchFamily="18" charset="0"/>
                <a:ea typeface="+mj-ea"/>
                <a:cs typeface="Times New Roman" panose="02020603050405020304" pitchFamily="18" charset="0"/>
              </a:rPr>
              <a:t>Agora, você realizará a tarefa. Lembre-se que apenas a letra atual aparecerá na tela. Tecle [</a:t>
            </a:r>
            <a:r>
              <a:rPr lang="pt-BR" sz="4100" spc="-1" dirty="0" smtClean="0">
                <a:solidFill>
                  <a:schemeClr val="bg1"/>
                </a:solidFill>
                <a:latin typeface="Times New Roman" panose="02020603050405020304" pitchFamily="18" charset="0"/>
                <a:cs typeface="Times New Roman" panose="02020603050405020304" pitchFamily="18" charset="0"/>
              </a:rPr>
              <a:t>→</a:t>
            </a:r>
            <a:r>
              <a:rPr lang="pt-BR" sz="4100" spc="-1" dirty="0" smtClean="0">
                <a:solidFill>
                  <a:schemeClr val="bg1"/>
                </a:solidFill>
                <a:latin typeface="Times New Roman" panose="02020603050405020304" pitchFamily="18" charset="0"/>
                <a:ea typeface="+mj-ea"/>
                <a:cs typeface="Times New Roman" panose="02020603050405020304" pitchFamily="18" charset="0"/>
              </a:rPr>
              <a:t>] se ela for a mesma que aquela vista 2 tentativas atrás. Caso contrário, tecle [</a:t>
            </a:r>
            <a:r>
              <a:rPr lang="pt-BR" sz="4100" spc="-1" dirty="0" smtClean="0">
                <a:solidFill>
                  <a:schemeClr val="bg1"/>
                </a:solidFill>
                <a:latin typeface="Times New Roman" panose="02020603050405020304" pitchFamily="18" charset="0"/>
                <a:cs typeface="Times New Roman" panose="02020603050405020304" pitchFamily="18" charset="0"/>
              </a:rPr>
              <a:t>←</a:t>
            </a:r>
            <a:r>
              <a:rPr lang="pt-BR" sz="4100" spc="-1" dirty="0" smtClean="0">
                <a:solidFill>
                  <a:schemeClr val="bg1"/>
                </a:solidFill>
                <a:latin typeface="Times New Roman" panose="02020603050405020304" pitchFamily="18" charset="0"/>
                <a:ea typeface="+mj-ea"/>
                <a:cs typeface="Times New Roman" panose="02020603050405020304" pitchFamily="18" charset="0"/>
              </a:rPr>
              <a:t>].</a:t>
            </a:r>
            <a:endPar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spTree>
    <p:extLst>
      <p:ext uri="{BB962C8B-B14F-4D97-AF65-F5344CB8AC3E}">
        <p14:creationId xmlns="" xmlns:p14="http://schemas.microsoft.com/office/powerpoint/2010/main" val="1431237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1413570"/>
            <a:ext cx="11377264" cy="2952328"/>
          </a:xfrm>
          <a:prstGeom prst="rect">
            <a:avLst/>
          </a:prstGeom>
          <a:noFill/>
          <a:ln w="0">
            <a:noFill/>
          </a:ln>
        </p:spPr>
        <p:txBody>
          <a:bodyPr vert="horz" lIns="101520" tIns="50760" rIns="101520" bIns="50760" rtlCol="0" anchor="ctr">
            <a:noAutofit/>
          </a:bodyPr>
          <a:lstStyle/>
          <a:p>
            <a:pPr lvl="0" algn="ctr">
              <a:spcBef>
                <a:spcPct val="0"/>
              </a:spcBef>
              <a:defRPr/>
            </a:pPr>
            <a:r>
              <a:rPr lang="pt-BR" sz="4100" spc="-1" dirty="0" smtClean="0">
                <a:solidFill>
                  <a:schemeClr val="bg1"/>
                </a:solidFill>
                <a:latin typeface="Times New Roman" panose="02020603050405020304" pitchFamily="18" charset="0"/>
                <a:ea typeface="+mj-ea"/>
                <a:cs typeface="Times New Roman" panose="02020603050405020304" pitchFamily="18" charset="0"/>
              </a:rPr>
              <a:t>Cada letra permanecerá na tela por apenas 3 segundos. Esse é o tempo que você tem para dar uma resposta. </a:t>
            </a:r>
            <a:endPar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spTree>
    <p:extLst>
      <p:ext uri="{BB962C8B-B14F-4D97-AF65-F5344CB8AC3E}">
        <p14:creationId xmlns="" xmlns:p14="http://schemas.microsoft.com/office/powerpoint/2010/main" val="14312374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334566" y="1413570"/>
            <a:ext cx="11511469" cy="3168352"/>
          </a:xfrm>
          <a:prstGeom prst="rect">
            <a:avLst/>
          </a:prstGeom>
          <a:noFill/>
          <a:ln w="0">
            <a:noFill/>
          </a:ln>
        </p:spPr>
        <p:txBody>
          <a:bodyPr vert="horz" lIns="101520" tIns="50760" rIns="101520" bIns="50760" rtlCol="0" anchor="ctr">
            <a:noAutofit/>
          </a:bodyPr>
          <a:lstStyle/>
          <a:p>
            <a:pPr lvl="0" algn="ctr">
              <a:spcBef>
                <a:spcPct val="0"/>
              </a:spcBef>
              <a:defRPr/>
            </a:pPr>
            <a:r>
              <a:rPr lang="pt-BR" sz="4000" spc="-1" dirty="0" smtClean="0">
                <a:solidFill>
                  <a:schemeClr val="bg1"/>
                </a:solidFill>
                <a:latin typeface="Times New Roman" panose="02020603050405020304" pitchFamily="18" charset="0"/>
                <a:ea typeface="+mj-ea"/>
                <a:cs typeface="Times New Roman" panose="02020603050405020304" pitchFamily="18" charset="0"/>
              </a:rPr>
              <a:t>A seguir, iniciaremos a próxima tarefa. Antes de começá-la, certifique-se de que entendeu todas as instruções até aqui. Caso tenha dúvidas, pergunte ao(à) experimentador(a). </a:t>
            </a:r>
            <a:endParaRPr kumimoji="0" lang="pt-BR" sz="40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spTree>
    <p:extLst>
      <p:ext uri="{BB962C8B-B14F-4D97-AF65-F5344CB8AC3E}">
        <p14:creationId xmlns="" xmlns:p14="http://schemas.microsoft.com/office/powerpoint/2010/main" val="3451769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62549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862958" y="1053530"/>
            <a:ext cx="3744416" cy="1512168"/>
          </a:xfrm>
          <a:prstGeom prst="rect">
            <a:avLst/>
          </a:prstGeom>
          <a:solidFill>
            <a:srgbClr val="0070C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smtClean="0">
                <a:latin typeface="Times New Roman" pitchFamily="18" charset="0"/>
                <a:cs typeface="Times New Roman" pitchFamily="18" charset="0"/>
              </a:rPr>
              <a:t>Verdadeiro</a:t>
            </a:r>
            <a:endParaRPr lang="pt-BR" sz="6000" dirty="0">
              <a:latin typeface="Times New Roman" pitchFamily="18" charset="0"/>
              <a:cs typeface="Times New Roman" pitchFamily="18" charset="0"/>
            </a:endParaRPr>
          </a:p>
        </p:txBody>
      </p:sp>
      <p:sp>
        <p:nvSpPr>
          <p:cNvPr id="11" name="Retângulo 10"/>
          <p:cNvSpPr/>
          <p:nvPr/>
        </p:nvSpPr>
        <p:spPr>
          <a:xfrm>
            <a:off x="3862958" y="2925738"/>
            <a:ext cx="3744416" cy="1512168"/>
          </a:xfrm>
          <a:prstGeom prst="rect">
            <a:avLst/>
          </a:prstGeom>
          <a:solidFill>
            <a:srgbClr val="0070C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smtClean="0">
                <a:latin typeface="Times New Roman" pitchFamily="18" charset="0"/>
                <a:cs typeface="Times New Roman" pitchFamily="18" charset="0"/>
              </a:rPr>
              <a:t>Falso</a:t>
            </a:r>
            <a:endParaRPr lang="pt-BR" sz="6000" dirty="0">
              <a:latin typeface="Times New Roman" pitchFamily="18" charset="0"/>
              <a:cs typeface="Times New Roman" pitchFamily="18" charset="0"/>
            </a:endParaRPr>
          </a:p>
        </p:txBody>
      </p:sp>
      <p:sp>
        <p:nvSpPr>
          <p:cNvPr id="5" name="Retângulo 4"/>
          <p:cNvSpPr/>
          <p:nvPr/>
        </p:nvSpPr>
        <p:spPr>
          <a:xfrm>
            <a:off x="3862958" y="4797946"/>
            <a:ext cx="3744416" cy="1512168"/>
          </a:xfrm>
          <a:prstGeom prst="rect">
            <a:avLst/>
          </a:prstGeom>
          <a:solidFill>
            <a:srgbClr val="0070C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smtClean="0">
                <a:latin typeface="Times New Roman" pitchFamily="18" charset="0"/>
                <a:cs typeface="Times New Roman" pitchFamily="18" charset="0"/>
              </a:rPr>
              <a:t>Continuar</a:t>
            </a:r>
            <a:endParaRPr lang="pt-BR" sz="6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189434"/>
            <a:ext cx="11377264" cy="3168352"/>
          </a:xfrm>
          <a:prstGeom prst="rect">
            <a:avLst/>
          </a:prstGeom>
          <a:noFill/>
          <a:ln w="0">
            <a:noFill/>
          </a:ln>
        </p:spPr>
        <p:txBody>
          <a:bodyPr vert="horz" lIns="101520" tIns="50760" rIns="101520" bIns="50760" rtlCol="0" anchor="ctr">
            <a:noAutofit/>
          </a:bodyPr>
          <a:lstStyle/>
          <a:p>
            <a:pPr lvl="0" algn="ctr">
              <a:spcBef>
                <a:spcPct val="0"/>
              </a:spcBef>
              <a:defRPr/>
            </a:pPr>
            <a:r>
              <a:rPr kumimoji="0" lang="pt-BR" sz="4100" i="0" u="none" strike="noStrike" kern="1200" cap="none" spc="-1" normalizeH="0" baseline="0" noProof="0" dirty="0" smtClean="0">
                <a:ln>
                  <a:noFill/>
                </a:ln>
                <a:solidFill>
                  <a:schemeClr val="bg1"/>
                </a:solidFill>
                <a:effectLst/>
                <a:uLnTx/>
                <a:uFillTx/>
                <a:latin typeface="Times New Roman" panose="02020603050405020304" pitchFamily="18" charset="0"/>
                <a:ea typeface="+mj-ea"/>
                <a:cs typeface="Times New Roman" panose="02020603050405020304" pitchFamily="18" charset="0"/>
              </a:rPr>
              <a:t>A seguir, uma lista de palavras será apresentada na tela. As palavras aparecerão em sequência, sendo que cada palavra será apresentada durante 4 segundos.</a:t>
            </a:r>
            <a:endPar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pic>
        <p:nvPicPr>
          <p:cNvPr id="7" name="Imagem 6"/>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574926" y="2997746"/>
            <a:ext cx="3888432" cy="3888432"/>
          </a:xfrm>
          <a:prstGeom prst="rect">
            <a:avLst/>
          </a:prstGeom>
        </p:spPr>
      </p:pic>
      <p:sp>
        <p:nvSpPr>
          <p:cNvPr id="9" name="Retângulo 8"/>
          <p:cNvSpPr/>
          <p:nvPr/>
        </p:nvSpPr>
        <p:spPr>
          <a:xfrm>
            <a:off x="3862958" y="3501802"/>
            <a:ext cx="3240360" cy="1872208"/>
          </a:xfrm>
          <a:prstGeom prst="rect">
            <a:avLst/>
          </a:prstGeom>
          <a:solidFill>
            <a:schemeClr val="tx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smtClean="0">
                <a:latin typeface="Times New Roman" panose="02020603050405020304" pitchFamily="18" charset="0"/>
                <a:cs typeface="Times New Roman" panose="02020603050405020304" pitchFamily="18" charset="0"/>
              </a:rPr>
              <a:t>palavra</a:t>
            </a:r>
          </a:p>
          <a:p>
            <a:pPr algn="ctr"/>
            <a:endParaRPr lang="pt-BR" sz="4000" b="1" dirty="0">
              <a:latin typeface="Times New Roman" panose="02020603050405020304" pitchFamily="18" charset="0"/>
              <a:cs typeface="Times New Roman" panose="02020603050405020304" pitchFamily="18" charset="0"/>
            </a:endParaRPr>
          </a:p>
        </p:txBody>
      </p:sp>
      <p:pic>
        <p:nvPicPr>
          <p:cNvPr id="10" name="Picture 3"/>
          <p:cNvPicPr>
            <a:picLocks noChangeAspect="1" noChangeArrowheads="1"/>
          </p:cNvPicPr>
          <p:nvPr/>
        </p:nvPicPr>
        <p:blipFill>
          <a:blip r:embed="rId5" cstate="print"/>
          <a:srcRect/>
          <a:stretch>
            <a:fillRect/>
          </a:stretch>
        </p:blipFill>
        <p:spPr bwMode="auto">
          <a:xfrm>
            <a:off x="3863326" y="4653930"/>
            <a:ext cx="3312000" cy="587481"/>
          </a:xfrm>
          <a:prstGeom prst="rect">
            <a:avLst/>
          </a:prstGeom>
          <a:noFill/>
          <a:ln w="9525">
            <a:noFill/>
            <a:miter lim="800000"/>
            <a:headEnd/>
            <a:tailEnd/>
          </a:ln>
          <a:effectLst/>
        </p:spPr>
      </p:pic>
    </p:spTree>
    <p:extLst>
      <p:ext uri="{BB962C8B-B14F-4D97-AF65-F5344CB8AC3E}">
        <p14:creationId xmlns="" xmlns:p14="http://schemas.microsoft.com/office/powerpoint/2010/main" val="14312374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189434"/>
            <a:ext cx="11377264" cy="3168352"/>
          </a:xfrm>
          <a:prstGeom prst="rect">
            <a:avLst/>
          </a:prstGeom>
          <a:noFill/>
          <a:ln w="0">
            <a:noFill/>
          </a:ln>
        </p:spPr>
        <p:txBody>
          <a:bodyPr vert="horz" lIns="101520" tIns="50760" rIns="101520" bIns="50760" rtlCol="0" anchor="ctr">
            <a:noAutofit/>
          </a:bodyPr>
          <a:lstStyle/>
          <a:p>
            <a:pPr lvl="0" algn="ctr">
              <a:spcBef>
                <a:spcPct val="0"/>
              </a:spcBef>
              <a:defRPr/>
            </a:pPr>
            <a:r>
              <a:rPr lang="pt-BR" sz="4100" spc="-1" dirty="0">
                <a:solidFill>
                  <a:schemeClr val="bg1"/>
                </a:solidFill>
                <a:latin typeface="Times New Roman" panose="02020603050405020304" pitchFamily="18" charset="0"/>
                <a:ea typeface="+mj-ea"/>
                <a:cs typeface="Times New Roman" panose="02020603050405020304" pitchFamily="18" charset="0"/>
              </a:rPr>
              <a:t>Nesses 4 segundos, você deverá julgar o quão agradável considera a palavra </a:t>
            </a:r>
            <a:r>
              <a:rPr lang="pt-BR" sz="4100" spc="-1" dirty="0" smtClean="0">
                <a:solidFill>
                  <a:schemeClr val="bg1"/>
                </a:solidFill>
                <a:latin typeface="Times New Roman" panose="02020603050405020304" pitchFamily="18" charset="0"/>
                <a:ea typeface="+mj-ea"/>
                <a:cs typeface="Times New Roman" panose="02020603050405020304" pitchFamily="18" charset="0"/>
              </a:rPr>
              <a:t>na tela, clicando com o mouse em uma das opções da escala que aparecerá na tela (similar à ilustração abaixo).</a:t>
            </a:r>
            <a:endPar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pic>
        <p:nvPicPr>
          <p:cNvPr id="7" name="Picture 3"/>
          <p:cNvPicPr>
            <a:picLocks noChangeAspect="1" noChangeArrowheads="1"/>
          </p:cNvPicPr>
          <p:nvPr/>
        </p:nvPicPr>
        <p:blipFill>
          <a:blip r:embed="rId4" cstate="print"/>
          <a:srcRect/>
          <a:stretch>
            <a:fillRect/>
          </a:stretch>
        </p:blipFill>
        <p:spPr bwMode="auto">
          <a:xfrm>
            <a:off x="262558" y="4149874"/>
            <a:ext cx="9336951" cy="1656184"/>
          </a:xfrm>
          <a:prstGeom prst="rect">
            <a:avLst/>
          </a:prstGeom>
          <a:noFill/>
          <a:ln w="9525">
            <a:noFill/>
            <a:miter lim="800000"/>
            <a:headEnd/>
            <a:tailEnd/>
          </a:ln>
          <a:effectLst/>
        </p:spPr>
      </p:pic>
    </p:spTree>
    <p:extLst>
      <p:ext uri="{BB962C8B-B14F-4D97-AF65-F5344CB8AC3E}">
        <p14:creationId xmlns="" xmlns:p14="http://schemas.microsoft.com/office/powerpoint/2010/main" val="32165952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189434"/>
            <a:ext cx="11377264" cy="3168352"/>
          </a:xfrm>
          <a:prstGeom prst="rect">
            <a:avLst/>
          </a:prstGeom>
          <a:noFill/>
          <a:ln w="0">
            <a:noFill/>
          </a:ln>
        </p:spPr>
        <p:txBody>
          <a:bodyPr vert="horz" lIns="101520" tIns="50760" rIns="101520" bIns="50760" rtlCol="0" anchor="ctr">
            <a:noAutofit/>
          </a:bodyPr>
          <a:lstStyle/>
          <a:p>
            <a:pPr lvl="0" algn="ctr">
              <a:spcBef>
                <a:spcPct val="0"/>
              </a:spcBef>
              <a:defRPr/>
            </a:pPr>
            <a:r>
              <a:rPr lang="pt-BR" sz="4100" spc="-1" dirty="0">
                <a:solidFill>
                  <a:schemeClr val="bg1"/>
                </a:solidFill>
                <a:latin typeface="Times New Roman" panose="02020603050405020304" pitchFamily="18" charset="0"/>
                <a:ea typeface="+mj-ea"/>
                <a:cs typeface="Times New Roman" panose="02020603050405020304" pitchFamily="18" charset="0"/>
              </a:rPr>
              <a:t>Além disso, tente memorizar a lista de palavras, pois você será testado(a) em relação a ela posteriormente. </a:t>
            </a:r>
            <a:endPar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pic>
        <p:nvPicPr>
          <p:cNvPr id="7" name="Imagem 6"/>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574926" y="2997746"/>
            <a:ext cx="3888432" cy="3888432"/>
          </a:xfrm>
          <a:prstGeom prst="rect">
            <a:avLst/>
          </a:prstGeom>
        </p:spPr>
      </p:pic>
      <p:sp>
        <p:nvSpPr>
          <p:cNvPr id="9" name="Retângulo 8"/>
          <p:cNvSpPr/>
          <p:nvPr/>
        </p:nvSpPr>
        <p:spPr>
          <a:xfrm>
            <a:off x="3862958" y="3501802"/>
            <a:ext cx="3240360" cy="1872208"/>
          </a:xfrm>
          <a:prstGeom prst="rect">
            <a:avLst/>
          </a:prstGeom>
          <a:solidFill>
            <a:schemeClr val="tx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smtClean="0">
                <a:latin typeface="Times New Roman" panose="02020603050405020304" pitchFamily="18" charset="0"/>
                <a:cs typeface="Times New Roman" panose="02020603050405020304" pitchFamily="18" charset="0"/>
              </a:rPr>
              <a:t>palavra</a:t>
            </a:r>
          </a:p>
          <a:p>
            <a:pPr algn="ctr"/>
            <a:endParaRPr lang="pt-BR" sz="4000" b="1" dirty="0">
              <a:latin typeface="Times New Roman" panose="02020603050405020304" pitchFamily="18" charset="0"/>
              <a:cs typeface="Times New Roman" panose="02020603050405020304" pitchFamily="18" charset="0"/>
            </a:endParaRPr>
          </a:p>
        </p:txBody>
      </p:sp>
      <p:pic>
        <p:nvPicPr>
          <p:cNvPr id="8" name="Picture 3"/>
          <p:cNvPicPr>
            <a:picLocks noChangeAspect="1" noChangeArrowheads="1"/>
          </p:cNvPicPr>
          <p:nvPr/>
        </p:nvPicPr>
        <p:blipFill>
          <a:blip r:embed="rId5" cstate="print"/>
          <a:srcRect/>
          <a:stretch>
            <a:fillRect/>
          </a:stretch>
        </p:blipFill>
        <p:spPr bwMode="auto">
          <a:xfrm>
            <a:off x="3863326" y="4653930"/>
            <a:ext cx="3312000" cy="587481"/>
          </a:xfrm>
          <a:prstGeom prst="rect">
            <a:avLst/>
          </a:prstGeom>
          <a:noFill/>
          <a:ln w="9525">
            <a:noFill/>
            <a:miter lim="800000"/>
            <a:headEnd/>
            <a:tailEnd/>
          </a:ln>
          <a:effectLst/>
        </p:spPr>
      </p:pic>
    </p:spTree>
    <p:extLst>
      <p:ext uri="{BB962C8B-B14F-4D97-AF65-F5344CB8AC3E}">
        <p14:creationId xmlns="" xmlns:p14="http://schemas.microsoft.com/office/powerpoint/2010/main" val="27741647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574926" y="2997746"/>
            <a:ext cx="3888432" cy="3888432"/>
          </a:xfrm>
          <a:prstGeom prst="rect">
            <a:avLst/>
          </a:prstGeom>
        </p:spPr>
      </p:pic>
      <p:sp>
        <p:nvSpPr>
          <p:cNvPr id="11" name="Retângulo 10"/>
          <p:cNvSpPr/>
          <p:nvPr/>
        </p:nvSpPr>
        <p:spPr>
          <a:xfrm>
            <a:off x="3862958" y="3501802"/>
            <a:ext cx="3240360" cy="1872208"/>
          </a:xfrm>
          <a:prstGeom prst="rect">
            <a:avLst/>
          </a:prstGeom>
          <a:solidFill>
            <a:schemeClr val="tx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smtClean="0">
                <a:latin typeface="Times New Roman" panose="02020603050405020304" pitchFamily="18" charset="0"/>
                <a:cs typeface="Times New Roman" panose="02020603050405020304" pitchFamily="18" charset="0"/>
              </a:rPr>
              <a:t>Quanto é 10 × 10?</a:t>
            </a:r>
          </a:p>
          <a:p>
            <a:pPr algn="ctr"/>
            <a:r>
              <a:rPr lang="pt-BR" sz="2800" b="1" dirty="0" smtClean="0">
                <a:latin typeface="Times New Roman" panose="02020603050405020304" pitchFamily="18" charset="0"/>
                <a:cs typeface="Times New Roman" panose="02020603050405020304" pitchFamily="18" charset="0"/>
              </a:rPr>
              <a:t>__</a:t>
            </a:r>
            <a:endParaRPr lang="pt-BR" sz="2800" b="1" dirty="0">
              <a:latin typeface="Times New Roman" panose="02020603050405020304" pitchFamily="18" charset="0"/>
              <a:cs typeface="Times New Roman" panose="02020603050405020304" pitchFamily="18" charset="0"/>
            </a:endParaRPr>
          </a:p>
        </p:txBody>
      </p:sp>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334566" y="189434"/>
            <a:ext cx="11511469" cy="3168352"/>
          </a:xfrm>
          <a:prstGeom prst="rect">
            <a:avLst/>
          </a:prstGeom>
          <a:noFill/>
          <a:ln w="0">
            <a:noFill/>
          </a:ln>
        </p:spPr>
        <p:txBody>
          <a:bodyPr vert="horz" lIns="101520" tIns="50760" rIns="101520" bIns="50760" rtlCol="0" anchor="ctr">
            <a:noAutofit/>
          </a:bodyPr>
          <a:lstStyle/>
          <a:p>
            <a:pPr lvl="0" algn="ctr">
              <a:spcBef>
                <a:spcPct val="0"/>
              </a:spcBef>
              <a:defRPr/>
            </a:pPr>
            <a:r>
              <a:rPr lang="pt-BR" sz="4000" spc="-1" dirty="0" smtClean="0">
                <a:solidFill>
                  <a:schemeClr val="bg1"/>
                </a:solidFill>
                <a:latin typeface="Times New Roman" panose="02020603050405020304" pitchFamily="18" charset="0"/>
                <a:ea typeface="+mj-ea"/>
                <a:cs typeface="Times New Roman" panose="02020603050405020304" pitchFamily="18" charset="0"/>
              </a:rPr>
              <a:t>Em alguns momentos, problemas de multiplicação aparecerão na tela. Quando isso acontecer, tente resolvê-los e indique sua resposta usando o teclado do computador. Confirme sua resposta teclando [ENTER]. </a:t>
            </a:r>
            <a:endParaRPr kumimoji="0" lang="pt-BR" sz="40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4" cstate="print"/>
          <a:stretch>
            <a:fillRect/>
          </a:stretch>
        </p:blipFill>
        <p:spPr>
          <a:xfrm>
            <a:off x="9695606" y="5302002"/>
            <a:ext cx="2222437" cy="1307316"/>
          </a:xfrm>
          <a:prstGeom prst="rect">
            <a:avLst/>
          </a:prstGeom>
        </p:spPr>
      </p:pic>
    </p:spTree>
    <p:extLst>
      <p:ext uri="{BB962C8B-B14F-4D97-AF65-F5344CB8AC3E}">
        <p14:creationId xmlns="" xmlns:p14="http://schemas.microsoft.com/office/powerpoint/2010/main" val="36848669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334566" y="1413570"/>
            <a:ext cx="11511469" cy="3168352"/>
          </a:xfrm>
          <a:prstGeom prst="rect">
            <a:avLst/>
          </a:prstGeom>
          <a:noFill/>
          <a:ln w="0">
            <a:noFill/>
          </a:ln>
        </p:spPr>
        <p:txBody>
          <a:bodyPr vert="horz" lIns="101520" tIns="50760" rIns="101520" bIns="50760" rtlCol="0" anchor="ctr">
            <a:noAutofit/>
          </a:bodyPr>
          <a:lstStyle/>
          <a:p>
            <a:pPr lvl="0" algn="ctr">
              <a:spcBef>
                <a:spcPct val="0"/>
              </a:spcBef>
              <a:defRPr/>
            </a:pPr>
            <a:r>
              <a:rPr lang="pt-BR" sz="4000" spc="-1" dirty="0" smtClean="0">
                <a:solidFill>
                  <a:schemeClr val="bg1"/>
                </a:solidFill>
                <a:latin typeface="Times New Roman" panose="02020603050405020304" pitchFamily="18" charset="0"/>
                <a:ea typeface="+mj-ea"/>
                <a:cs typeface="Times New Roman" panose="02020603050405020304" pitchFamily="18" charset="0"/>
              </a:rPr>
              <a:t>A seguir, iniciaremos a próxima tarefa. Antes de começá-la, certifique-se de que entendeu todas as instruções até aqui. Caso tenha dúvidas, pergunte ao(à) experimentador(a). </a:t>
            </a:r>
            <a:endParaRPr kumimoji="0" lang="pt-BR" sz="40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spTree>
    <p:extLst>
      <p:ext uri="{BB962C8B-B14F-4D97-AF65-F5344CB8AC3E}">
        <p14:creationId xmlns="" xmlns:p14="http://schemas.microsoft.com/office/powerpoint/2010/main" val="3451769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625494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189434"/>
            <a:ext cx="11377264" cy="3168352"/>
          </a:xfrm>
          <a:prstGeom prst="rect">
            <a:avLst/>
          </a:prstGeom>
          <a:noFill/>
          <a:ln w="0">
            <a:noFill/>
          </a:ln>
        </p:spPr>
        <p:txBody>
          <a:bodyPr vert="horz" lIns="101520" tIns="50760" rIns="101520" bIns="50760" rtlCol="0" anchor="ctr">
            <a:noAutofit/>
          </a:bodyPr>
          <a:lstStyle/>
          <a:p>
            <a:pPr lvl="0" algn="ctr">
              <a:spcBef>
                <a:spcPct val="0"/>
              </a:spcBef>
              <a:defRPr/>
            </a:pPr>
            <a:r>
              <a:rPr kumimoji="0" lang="pt-BR" sz="4100" i="0" u="none" strike="noStrike" kern="1200" cap="none" spc="-1" normalizeH="0" baseline="0" noProof="0" dirty="0" smtClean="0">
                <a:ln>
                  <a:noFill/>
                </a:ln>
                <a:solidFill>
                  <a:schemeClr val="bg1"/>
                </a:solidFill>
                <a:effectLst/>
                <a:uLnTx/>
                <a:uFillTx/>
                <a:latin typeface="Times New Roman" panose="02020603050405020304" pitchFamily="18" charset="0"/>
                <a:ea typeface="+mj-ea"/>
                <a:cs typeface="Times New Roman" panose="02020603050405020304" pitchFamily="18" charset="0"/>
              </a:rPr>
              <a:t>Você verá novamente</a:t>
            </a:r>
            <a:r>
              <a:rPr kumimoji="0" lang="pt-BR" sz="4100" i="0" u="none" strike="noStrike" kern="1200" cap="none" spc="-1" normalizeH="0" noProof="0" dirty="0" smtClean="0">
                <a:ln>
                  <a:noFill/>
                </a:ln>
                <a:solidFill>
                  <a:schemeClr val="bg1"/>
                </a:solidFill>
                <a:effectLst/>
                <a:uLnTx/>
                <a:uFillTx/>
                <a:latin typeface="Times New Roman" panose="02020603050405020304" pitchFamily="18" charset="0"/>
                <a:ea typeface="+mj-ea"/>
                <a:cs typeface="Times New Roman" panose="02020603050405020304" pitchFamily="18" charset="0"/>
              </a:rPr>
              <a:t> a lista de palavras que viu antes</a:t>
            </a:r>
            <a:r>
              <a:rPr kumimoji="0" lang="pt-BR" sz="4100" i="0" u="none" strike="noStrike" kern="1200" cap="none" spc="-1" normalizeH="0" baseline="0" noProof="0" dirty="0" smtClean="0">
                <a:ln>
                  <a:noFill/>
                </a:ln>
                <a:solidFill>
                  <a:schemeClr val="bg1"/>
                </a:solidFill>
                <a:effectLst/>
                <a:uLnTx/>
                <a:uFillTx/>
                <a:latin typeface="Times New Roman" panose="02020603050405020304" pitchFamily="18" charset="0"/>
                <a:ea typeface="+mj-ea"/>
                <a:cs typeface="Times New Roman" panose="02020603050405020304" pitchFamily="18" charset="0"/>
              </a:rPr>
              <a:t>. Cada palavra da lista será mostrada individualmente durante 4 segundos, em seguida dando lugar à próxima palavra da sequência.</a:t>
            </a:r>
            <a:endPar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pic>
        <p:nvPicPr>
          <p:cNvPr id="8" name="Imagem 7"/>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574926" y="2997746"/>
            <a:ext cx="3888432" cy="3888432"/>
          </a:xfrm>
          <a:prstGeom prst="rect">
            <a:avLst/>
          </a:prstGeom>
        </p:spPr>
      </p:pic>
      <p:sp>
        <p:nvSpPr>
          <p:cNvPr id="10" name="Retângulo 9"/>
          <p:cNvSpPr/>
          <p:nvPr/>
        </p:nvSpPr>
        <p:spPr>
          <a:xfrm>
            <a:off x="3862958" y="3501802"/>
            <a:ext cx="3240360" cy="1872208"/>
          </a:xfrm>
          <a:prstGeom prst="rect">
            <a:avLst/>
          </a:prstGeom>
          <a:solidFill>
            <a:schemeClr val="tx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smtClean="0">
                <a:latin typeface="Times New Roman" panose="02020603050405020304" pitchFamily="18" charset="0"/>
                <a:cs typeface="Times New Roman" panose="02020603050405020304" pitchFamily="18" charset="0"/>
              </a:rPr>
              <a:t>palavra</a:t>
            </a:r>
          </a:p>
          <a:p>
            <a:pPr algn="ctr"/>
            <a:endParaRPr lang="pt-BR" sz="4000" b="1" dirty="0">
              <a:latin typeface="Times New Roman" panose="02020603050405020304" pitchFamily="18" charset="0"/>
              <a:cs typeface="Times New Roman" panose="02020603050405020304" pitchFamily="18" charset="0"/>
            </a:endParaRPr>
          </a:p>
        </p:txBody>
      </p:sp>
      <p:pic>
        <p:nvPicPr>
          <p:cNvPr id="9" name="Picture 3"/>
          <p:cNvPicPr>
            <a:picLocks noChangeAspect="1" noChangeArrowheads="1"/>
          </p:cNvPicPr>
          <p:nvPr/>
        </p:nvPicPr>
        <p:blipFill>
          <a:blip r:embed="rId5" cstate="print"/>
          <a:srcRect/>
          <a:stretch>
            <a:fillRect/>
          </a:stretch>
        </p:blipFill>
        <p:spPr bwMode="auto">
          <a:xfrm>
            <a:off x="3863326" y="4653930"/>
            <a:ext cx="3312000" cy="587481"/>
          </a:xfrm>
          <a:prstGeom prst="rect">
            <a:avLst/>
          </a:prstGeom>
          <a:noFill/>
          <a:ln w="9525">
            <a:noFill/>
            <a:miter lim="800000"/>
            <a:headEnd/>
            <a:tailEnd/>
          </a:ln>
          <a:effectLst/>
        </p:spPr>
      </p:pic>
    </p:spTree>
    <p:extLst>
      <p:ext uri="{BB962C8B-B14F-4D97-AF65-F5344CB8AC3E}">
        <p14:creationId xmlns="" xmlns:p14="http://schemas.microsoft.com/office/powerpoint/2010/main" val="23396888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189434"/>
            <a:ext cx="11377264" cy="3168352"/>
          </a:xfrm>
          <a:prstGeom prst="rect">
            <a:avLst/>
          </a:prstGeom>
          <a:noFill/>
          <a:ln w="0">
            <a:noFill/>
          </a:ln>
        </p:spPr>
        <p:txBody>
          <a:bodyPr vert="horz" lIns="101520" tIns="50760" rIns="101520" bIns="50760" rtlCol="0" anchor="ctr">
            <a:noAutofit/>
          </a:bodyPr>
          <a:lstStyle/>
          <a:p>
            <a:pPr lvl="0" algn="ctr">
              <a:spcBef>
                <a:spcPct val="0"/>
              </a:spcBef>
              <a:defRPr/>
            </a:pPr>
            <a:r>
              <a:rPr lang="pt-BR" sz="4100" spc="-1" dirty="0">
                <a:solidFill>
                  <a:schemeClr val="bg1"/>
                </a:solidFill>
                <a:latin typeface="Times New Roman" panose="02020603050405020304" pitchFamily="18" charset="0"/>
                <a:ea typeface="+mj-ea"/>
                <a:cs typeface="Times New Roman" panose="02020603050405020304" pitchFamily="18" charset="0"/>
              </a:rPr>
              <a:t>Nesses 4 segundos, você deverá julgar o quão agradável considera a palavra </a:t>
            </a:r>
            <a:r>
              <a:rPr lang="pt-BR" sz="4100" spc="-1" dirty="0" smtClean="0">
                <a:solidFill>
                  <a:schemeClr val="bg1"/>
                </a:solidFill>
                <a:latin typeface="Times New Roman" panose="02020603050405020304" pitchFamily="18" charset="0"/>
                <a:ea typeface="+mj-ea"/>
                <a:cs typeface="Times New Roman" panose="02020603050405020304" pitchFamily="18" charset="0"/>
              </a:rPr>
              <a:t>na tela de </a:t>
            </a:r>
            <a:r>
              <a:rPr lang="pt-BR" sz="4100" spc="-1" dirty="0">
                <a:solidFill>
                  <a:schemeClr val="bg1"/>
                </a:solidFill>
                <a:latin typeface="Times New Roman" panose="02020603050405020304" pitchFamily="18" charset="0"/>
                <a:ea typeface="+mj-ea"/>
                <a:cs typeface="Times New Roman" panose="02020603050405020304" pitchFamily="18" charset="0"/>
              </a:rPr>
              <a:t>acordo com a escala abaixo. Para responder à escala, </a:t>
            </a:r>
            <a:r>
              <a:rPr lang="pt-BR" sz="4100" spc="-1" dirty="0" smtClean="0">
                <a:solidFill>
                  <a:schemeClr val="bg1"/>
                </a:solidFill>
                <a:latin typeface="Times New Roman" panose="02020603050405020304" pitchFamily="18" charset="0"/>
                <a:cs typeface="Times New Roman" panose="02020603050405020304" pitchFamily="18" charset="0"/>
              </a:rPr>
              <a:t>use o mouse.</a:t>
            </a:r>
            <a:endPar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pic>
        <p:nvPicPr>
          <p:cNvPr id="9" name="Picture 3"/>
          <p:cNvPicPr>
            <a:picLocks noChangeAspect="1" noChangeArrowheads="1"/>
          </p:cNvPicPr>
          <p:nvPr/>
        </p:nvPicPr>
        <p:blipFill>
          <a:blip r:embed="rId4" cstate="print"/>
          <a:srcRect/>
          <a:stretch>
            <a:fillRect/>
          </a:stretch>
        </p:blipFill>
        <p:spPr bwMode="auto">
          <a:xfrm>
            <a:off x="262558" y="4149874"/>
            <a:ext cx="9336951" cy="1656184"/>
          </a:xfrm>
          <a:prstGeom prst="rect">
            <a:avLst/>
          </a:prstGeom>
          <a:noFill/>
          <a:ln w="9525">
            <a:noFill/>
            <a:miter lim="800000"/>
            <a:headEnd/>
            <a:tailEnd/>
          </a:ln>
          <a:effectLst/>
        </p:spPr>
      </p:pic>
    </p:spTree>
    <p:extLst>
      <p:ext uri="{BB962C8B-B14F-4D97-AF65-F5344CB8AC3E}">
        <p14:creationId xmlns="" xmlns:p14="http://schemas.microsoft.com/office/powerpoint/2010/main" val="4967537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574926" y="2997746"/>
            <a:ext cx="3888432" cy="3888432"/>
          </a:xfrm>
          <a:prstGeom prst="rect">
            <a:avLst/>
          </a:prstGeom>
        </p:spPr>
      </p:pic>
      <p:sp>
        <p:nvSpPr>
          <p:cNvPr id="11" name="Retângulo 10"/>
          <p:cNvSpPr/>
          <p:nvPr/>
        </p:nvSpPr>
        <p:spPr>
          <a:xfrm>
            <a:off x="3862958" y="3501802"/>
            <a:ext cx="3240360" cy="1872208"/>
          </a:xfrm>
          <a:prstGeom prst="rect">
            <a:avLst/>
          </a:prstGeom>
          <a:solidFill>
            <a:schemeClr val="tx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smtClean="0">
                <a:latin typeface="Times New Roman" panose="02020603050405020304" pitchFamily="18" charset="0"/>
                <a:cs typeface="Times New Roman" panose="02020603050405020304" pitchFamily="18" charset="0"/>
              </a:rPr>
              <a:t>palavra</a:t>
            </a:r>
          </a:p>
          <a:p>
            <a:pPr algn="ctr"/>
            <a:endParaRPr lang="pt-BR" sz="4000" b="1" dirty="0">
              <a:latin typeface="Times New Roman" panose="02020603050405020304" pitchFamily="18" charset="0"/>
              <a:cs typeface="Times New Roman" panose="02020603050405020304" pitchFamily="18" charset="0"/>
            </a:endParaRPr>
          </a:p>
        </p:txBody>
      </p:sp>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189434"/>
            <a:ext cx="11377264" cy="3168352"/>
          </a:xfrm>
          <a:prstGeom prst="rect">
            <a:avLst/>
          </a:prstGeom>
          <a:noFill/>
          <a:ln w="0">
            <a:noFill/>
          </a:ln>
        </p:spPr>
        <p:txBody>
          <a:bodyPr vert="horz" lIns="101520" tIns="50760" rIns="101520" bIns="50760" rtlCol="0" anchor="ctr">
            <a:noAutofit/>
          </a:bodyPr>
          <a:lstStyle/>
          <a:p>
            <a:pPr lvl="0" algn="ctr">
              <a:spcBef>
                <a:spcPct val="0"/>
              </a:spcBef>
              <a:defRPr/>
            </a:pPr>
            <a:r>
              <a:rPr lang="pt-BR" sz="4100" spc="-1" dirty="0">
                <a:solidFill>
                  <a:schemeClr val="bg1"/>
                </a:solidFill>
                <a:latin typeface="Times New Roman" panose="02020603050405020304" pitchFamily="18" charset="0"/>
                <a:ea typeface="+mj-ea"/>
                <a:cs typeface="Times New Roman" panose="02020603050405020304" pitchFamily="18" charset="0"/>
              </a:rPr>
              <a:t>Além disso, tente memorizar a lista de palavras, pois você será testado(a) em relação a ela posteriormente. </a:t>
            </a:r>
            <a:endPar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4" cstate="print"/>
          <a:stretch>
            <a:fillRect/>
          </a:stretch>
        </p:blipFill>
        <p:spPr>
          <a:xfrm>
            <a:off x="9695606" y="5302002"/>
            <a:ext cx="2222437" cy="1307316"/>
          </a:xfrm>
          <a:prstGeom prst="rect">
            <a:avLst/>
          </a:prstGeom>
        </p:spPr>
      </p:pic>
      <p:pic>
        <p:nvPicPr>
          <p:cNvPr id="10" name="Picture 3"/>
          <p:cNvPicPr>
            <a:picLocks noChangeAspect="1" noChangeArrowheads="1"/>
          </p:cNvPicPr>
          <p:nvPr/>
        </p:nvPicPr>
        <p:blipFill>
          <a:blip r:embed="rId5" cstate="print"/>
          <a:srcRect/>
          <a:stretch>
            <a:fillRect/>
          </a:stretch>
        </p:blipFill>
        <p:spPr bwMode="auto">
          <a:xfrm>
            <a:off x="3863326" y="4653930"/>
            <a:ext cx="3312000" cy="587481"/>
          </a:xfrm>
          <a:prstGeom prst="rect">
            <a:avLst/>
          </a:prstGeom>
          <a:noFill/>
          <a:ln w="9525">
            <a:noFill/>
            <a:miter lim="800000"/>
            <a:headEnd/>
            <a:tailEnd/>
          </a:ln>
          <a:effectLst/>
        </p:spPr>
      </p:pic>
    </p:spTree>
    <p:extLst>
      <p:ext uri="{BB962C8B-B14F-4D97-AF65-F5344CB8AC3E}">
        <p14:creationId xmlns="" xmlns:p14="http://schemas.microsoft.com/office/powerpoint/2010/main" val="28045478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574926" y="2997746"/>
            <a:ext cx="3888432" cy="3888432"/>
          </a:xfrm>
          <a:prstGeom prst="rect">
            <a:avLst/>
          </a:prstGeom>
        </p:spPr>
      </p:pic>
      <p:sp>
        <p:nvSpPr>
          <p:cNvPr id="11" name="Retângulo 10"/>
          <p:cNvSpPr/>
          <p:nvPr/>
        </p:nvSpPr>
        <p:spPr>
          <a:xfrm>
            <a:off x="3862958" y="3501802"/>
            <a:ext cx="3240360" cy="1872208"/>
          </a:xfrm>
          <a:prstGeom prst="rect">
            <a:avLst/>
          </a:prstGeom>
          <a:solidFill>
            <a:schemeClr val="tx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smtClean="0">
                <a:latin typeface="Times New Roman" panose="02020603050405020304" pitchFamily="18" charset="0"/>
                <a:cs typeface="Times New Roman" panose="02020603050405020304" pitchFamily="18" charset="0"/>
              </a:rPr>
              <a:t>Quanto é 10 × 10?</a:t>
            </a:r>
          </a:p>
          <a:p>
            <a:pPr algn="ctr"/>
            <a:r>
              <a:rPr lang="pt-BR" sz="2800" b="1" dirty="0" smtClean="0">
                <a:latin typeface="Times New Roman" panose="02020603050405020304" pitchFamily="18" charset="0"/>
                <a:cs typeface="Times New Roman" panose="02020603050405020304" pitchFamily="18" charset="0"/>
              </a:rPr>
              <a:t>__</a:t>
            </a:r>
            <a:endParaRPr lang="pt-BR" sz="2800" b="1" dirty="0">
              <a:latin typeface="Times New Roman" panose="02020603050405020304" pitchFamily="18" charset="0"/>
              <a:cs typeface="Times New Roman" panose="02020603050405020304" pitchFamily="18" charset="0"/>
            </a:endParaRPr>
          </a:p>
        </p:txBody>
      </p:sp>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334566" y="189434"/>
            <a:ext cx="11511469" cy="3168352"/>
          </a:xfrm>
          <a:prstGeom prst="rect">
            <a:avLst/>
          </a:prstGeom>
          <a:noFill/>
          <a:ln w="0">
            <a:noFill/>
          </a:ln>
        </p:spPr>
        <p:txBody>
          <a:bodyPr vert="horz" lIns="101520" tIns="50760" rIns="101520" bIns="50760" rtlCol="0" anchor="ctr">
            <a:noAutofit/>
          </a:bodyPr>
          <a:lstStyle/>
          <a:p>
            <a:pPr lvl="0" algn="ctr">
              <a:spcBef>
                <a:spcPct val="0"/>
              </a:spcBef>
              <a:defRPr/>
            </a:pPr>
            <a:r>
              <a:rPr lang="pt-BR" sz="4000" spc="-1" dirty="0" smtClean="0">
                <a:solidFill>
                  <a:schemeClr val="bg1"/>
                </a:solidFill>
                <a:latin typeface="Times New Roman" panose="02020603050405020304" pitchFamily="18" charset="0"/>
                <a:ea typeface="+mj-ea"/>
                <a:cs typeface="Times New Roman" panose="02020603050405020304" pitchFamily="18" charset="0"/>
              </a:rPr>
              <a:t>Em alguns momentos, problemas de multiplicação aparecerão na tela. Quando isso acontecer, tente resolvê-los e indique sua resposta usando o teclado do computador. Confirme sua resposta teclando [ENTER]. </a:t>
            </a:r>
            <a:endParaRPr kumimoji="0" lang="pt-BR" sz="40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4" cstate="print"/>
          <a:stretch>
            <a:fillRect/>
          </a:stretch>
        </p:blipFill>
        <p:spPr>
          <a:xfrm>
            <a:off x="9695606" y="5302002"/>
            <a:ext cx="2222437" cy="1307316"/>
          </a:xfrm>
          <a:prstGeom prst="rect">
            <a:avLst/>
          </a:prstGeom>
        </p:spPr>
      </p:pic>
    </p:spTree>
    <p:extLst>
      <p:ext uri="{BB962C8B-B14F-4D97-AF65-F5344CB8AC3E}">
        <p14:creationId xmlns="" xmlns:p14="http://schemas.microsoft.com/office/powerpoint/2010/main" val="14751624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477466"/>
            <a:ext cx="11377264" cy="3168352"/>
          </a:xfrm>
          <a:prstGeom prst="rect">
            <a:avLst/>
          </a:prstGeom>
          <a:noFill/>
          <a:ln w="0">
            <a:noFill/>
          </a:ln>
        </p:spPr>
        <p:txBody>
          <a:bodyPr vert="horz" lIns="101520" tIns="50760" rIns="101520" bIns="50760" rtlCol="0" anchor="ctr">
            <a:noAutofit/>
          </a:bodyPr>
          <a:lstStyle/>
          <a:p>
            <a:pPr lvl="0" algn="ctr">
              <a:spcBef>
                <a:spcPct val="0"/>
              </a:spcBef>
              <a:defRPr/>
            </a:pPr>
            <a:r>
              <a:rPr kumimoji="0" lang="pt-BR" sz="4100" i="0" u="none" strike="noStrike" kern="1200" cap="none" spc="-1" normalizeH="0" baseline="0" noProof="0" dirty="0" smtClean="0">
                <a:ln>
                  <a:noFill/>
                </a:ln>
                <a:solidFill>
                  <a:schemeClr val="bg1"/>
                </a:solidFill>
                <a:effectLst/>
                <a:uLnTx/>
                <a:uFillTx/>
                <a:latin typeface="Times New Roman" panose="02020603050405020304" pitchFamily="18" charset="0"/>
                <a:ea typeface="+mj-ea"/>
                <a:cs typeface="Times New Roman" panose="02020603050405020304" pitchFamily="18" charset="0"/>
              </a:rPr>
              <a:t>De modo a evitar distrações durante a sessão, pedimos que coloque seu celular no modo silencioso antes de prosseguir. Por favor, desative o som e a vibração do seu celular.</a:t>
            </a:r>
            <a:endPar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pic>
        <p:nvPicPr>
          <p:cNvPr id="6" name="Imagem 5"/>
          <p:cNvPicPr>
            <a:picLocks noChangeAspect="1"/>
          </p:cNvPicPr>
          <p:nvPr/>
        </p:nvPicPr>
        <p:blipFill>
          <a:blip r:embed="rId4" cstate="print"/>
          <a:stretch>
            <a:fillRect/>
          </a:stretch>
        </p:blipFill>
        <p:spPr>
          <a:xfrm>
            <a:off x="4718745" y="3645818"/>
            <a:ext cx="2888629" cy="2810979"/>
          </a:xfrm>
          <a:prstGeom prst="rect">
            <a:avLst/>
          </a:prstGeom>
        </p:spPr>
      </p:pic>
    </p:spTree>
    <p:extLst>
      <p:ext uri="{BB962C8B-B14F-4D97-AF65-F5344CB8AC3E}">
        <p14:creationId xmlns="" xmlns:p14="http://schemas.microsoft.com/office/powerpoint/2010/main" val="26058443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4162884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189434"/>
            <a:ext cx="11377264" cy="3168352"/>
          </a:xfrm>
          <a:prstGeom prst="rect">
            <a:avLst/>
          </a:prstGeom>
          <a:noFill/>
          <a:ln w="0">
            <a:noFill/>
          </a:ln>
        </p:spPr>
        <p:txBody>
          <a:bodyPr vert="horz" lIns="101520" tIns="50760" rIns="101520" bIns="50760" rtlCol="0" anchor="ctr">
            <a:noAutofit/>
          </a:bodyPr>
          <a:lstStyle/>
          <a:p>
            <a:pPr lvl="0" algn="ctr">
              <a:spcBef>
                <a:spcPct val="0"/>
              </a:spcBef>
              <a:defRPr/>
            </a:pPr>
            <a:r>
              <a:rPr kumimoji="0" lang="pt-BR" sz="4100" i="0" u="none" strike="noStrike" kern="1200" cap="none" spc="-1" normalizeH="0" baseline="0" noProof="0" dirty="0" smtClean="0">
                <a:ln>
                  <a:noFill/>
                </a:ln>
                <a:solidFill>
                  <a:schemeClr val="bg1"/>
                </a:solidFill>
                <a:effectLst/>
                <a:uLnTx/>
                <a:uFillTx/>
                <a:latin typeface="Times New Roman" panose="02020603050405020304" pitchFamily="18" charset="0"/>
                <a:ea typeface="+mj-ea"/>
                <a:cs typeface="Times New Roman" panose="02020603050405020304" pitchFamily="18" charset="0"/>
              </a:rPr>
              <a:t>A seguir, você deverá tentar se lembrar d</a:t>
            </a:r>
            <a:r>
              <a:rPr kumimoji="0" lang="pt-BR" sz="4100" i="0" u="none" strike="noStrike" kern="1200" cap="none" spc="-1" normalizeH="0" noProof="0" dirty="0" smtClean="0">
                <a:ln>
                  <a:noFill/>
                </a:ln>
                <a:solidFill>
                  <a:schemeClr val="bg1"/>
                </a:solidFill>
                <a:effectLst/>
                <a:uLnTx/>
                <a:uFillTx/>
                <a:latin typeface="Times New Roman" panose="02020603050405020304" pitchFamily="18" charset="0"/>
                <a:ea typeface="+mj-ea"/>
                <a:cs typeface="Times New Roman" panose="02020603050405020304" pitchFamily="18" charset="0"/>
              </a:rPr>
              <a:t>a lista de palavras que viu antes</a:t>
            </a:r>
            <a:r>
              <a:rPr kumimoji="0" lang="pt-BR" sz="4100" i="0" u="none" strike="noStrike" kern="1200" cap="none" spc="-1" normalizeH="0" baseline="0" noProof="0" dirty="0" smtClean="0">
                <a:ln>
                  <a:noFill/>
                </a:ln>
                <a:solidFill>
                  <a:schemeClr val="bg1"/>
                </a:solidFill>
                <a:effectLst/>
                <a:uLnTx/>
                <a:uFillTx/>
                <a:latin typeface="Times New Roman" panose="02020603050405020304" pitchFamily="18" charset="0"/>
                <a:ea typeface="+mj-ea"/>
                <a:cs typeface="Times New Roman" panose="02020603050405020304" pitchFamily="18" charset="0"/>
              </a:rPr>
              <a:t>. </a:t>
            </a:r>
            <a:endPar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pic>
        <p:nvPicPr>
          <p:cNvPr id="8" name="Imagem 7"/>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574926" y="2997746"/>
            <a:ext cx="3888432" cy="3888432"/>
          </a:xfrm>
          <a:prstGeom prst="rect">
            <a:avLst/>
          </a:prstGeom>
        </p:spPr>
      </p:pic>
      <p:sp>
        <p:nvSpPr>
          <p:cNvPr id="10" name="Retângulo 9"/>
          <p:cNvSpPr/>
          <p:nvPr/>
        </p:nvSpPr>
        <p:spPr>
          <a:xfrm>
            <a:off x="3862958" y="3501802"/>
            <a:ext cx="3240360" cy="1872208"/>
          </a:xfrm>
          <a:prstGeom prst="rect">
            <a:avLst/>
          </a:prstGeom>
          <a:solidFill>
            <a:schemeClr val="tx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smtClean="0">
                <a:latin typeface="Times New Roman" panose="02020603050405020304" pitchFamily="18" charset="0"/>
                <a:cs typeface="Times New Roman" panose="02020603050405020304" pitchFamily="18" charset="0"/>
              </a:rPr>
              <a:t>palavra</a:t>
            </a:r>
          </a:p>
          <a:p>
            <a:pPr algn="ctr"/>
            <a:endParaRPr lang="pt-BR"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250722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189434"/>
            <a:ext cx="11377264" cy="3168352"/>
          </a:xfrm>
          <a:prstGeom prst="rect">
            <a:avLst/>
          </a:prstGeom>
          <a:noFill/>
          <a:ln w="0">
            <a:noFill/>
          </a:ln>
        </p:spPr>
        <p:txBody>
          <a:bodyPr vert="horz" lIns="101520" tIns="50760" rIns="101520" bIns="50760" rtlCol="0" anchor="ctr">
            <a:noAutofit/>
          </a:bodyPr>
          <a:lstStyle/>
          <a:p>
            <a:pPr lvl="0" algn="ctr">
              <a:spcBef>
                <a:spcPct val="0"/>
              </a:spcBef>
              <a:defRPr/>
            </a:pPr>
            <a:r>
              <a:rPr kumimoji="0" lang="pt-BR" sz="4100" i="0" u="none" strike="noStrike" kern="1200" cap="none" spc="-1" normalizeH="0" baseline="0" noProof="0" dirty="0" smtClean="0">
                <a:ln>
                  <a:noFill/>
                </a:ln>
                <a:solidFill>
                  <a:schemeClr val="bg1"/>
                </a:solidFill>
                <a:effectLst/>
                <a:uLnTx/>
                <a:uFillTx/>
                <a:latin typeface="Times New Roman" panose="02020603050405020304" pitchFamily="18" charset="0"/>
                <a:ea typeface="+mj-ea"/>
                <a:cs typeface="Times New Roman" panose="02020603050405020304" pitchFamily="18" charset="0"/>
              </a:rPr>
              <a:t>Assim que se lembrar de uma palavra, você deverá digitá-la usando o teclado do computador. Pressione [ENTER] para confirmar sua</a:t>
            </a:r>
            <a:r>
              <a:rPr kumimoji="0" lang="pt-BR" sz="4100" i="0" u="none" strike="noStrike" kern="1200" cap="none" spc="-1" normalizeH="0" noProof="0" dirty="0" smtClean="0">
                <a:ln>
                  <a:noFill/>
                </a:ln>
                <a:solidFill>
                  <a:schemeClr val="bg1"/>
                </a:solidFill>
                <a:effectLst/>
                <a:uLnTx/>
                <a:uFillTx/>
                <a:latin typeface="Times New Roman" panose="02020603050405020304" pitchFamily="18" charset="0"/>
                <a:ea typeface="+mj-ea"/>
                <a:cs typeface="Times New Roman" panose="02020603050405020304" pitchFamily="18" charset="0"/>
              </a:rPr>
              <a:t> resposta.</a:t>
            </a:r>
            <a:endPar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pic>
        <p:nvPicPr>
          <p:cNvPr id="8" name="Imagem 7"/>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574926" y="2997746"/>
            <a:ext cx="3888432" cy="3888432"/>
          </a:xfrm>
          <a:prstGeom prst="rect">
            <a:avLst/>
          </a:prstGeom>
        </p:spPr>
      </p:pic>
      <p:sp>
        <p:nvSpPr>
          <p:cNvPr id="10" name="Retângulo 9"/>
          <p:cNvSpPr/>
          <p:nvPr/>
        </p:nvSpPr>
        <p:spPr>
          <a:xfrm>
            <a:off x="3862958" y="3501802"/>
            <a:ext cx="3240360" cy="1872208"/>
          </a:xfrm>
          <a:prstGeom prst="rect">
            <a:avLst/>
          </a:prstGeom>
          <a:solidFill>
            <a:schemeClr val="tx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smtClean="0">
                <a:latin typeface="Times New Roman" panose="02020603050405020304" pitchFamily="18" charset="0"/>
                <a:cs typeface="Times New Roman" panose="02020603050405020304" pitchFamily="18" charset="0"/>
              </a:rPr>
              <a:t>palavra</a:t>
            </a:r>
          </a:p>
          <a:p>
            <a:pPr algn="ctr"/>
            <a:endParaRPr lang="pt-BR"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1580682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574926" y="2997746"/>
            <a:ext cx="3888432" cy="3888432"/>
          </a:xfrm>
          <a:prstGeom prst="rect">
            <a:avLst/>
          </a:prstGeom>
        </p:spPr>
      </p:pic>
      <p:sp>
        <p:nvSpPr>
          <p:cNvPr id="11" name="Retângulo 10"/>
          <p:cNvSpPr/>
          <p:nvPr/>
        </p:nvSpPr>
        <p:spPr>
          <a:xfrm>
            <a:off x="3862958" y="3501802"/>
            <a:ext cx="3240360" cy="1872208"/>
          </a:xfrm>
          <a:prstGeom prst="rect">
            <a:avLst/>
          </a:prstGeom>
          <a:solidFill>
            <a:schemeClr val="tx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smtClean="0">
                <a:latin typeface="Times New Roman" panose="02020603050405020304" pitchFamily="18" charset="0"/>
                <a:cs typeface="Times New Roman" panose="02020603050405020304" pitchFamily="18" charset="0"/>
              </a:rPr>
              <a:t>palavra</a:t>
            </a:r>
          </a:p>
          <a:p>
            <a:pPr algn="ctr"/>
            <a:endParaRPr lang="pt-BR" sz="4000" b="1" dirty="0">
              <a:latin typeface="Times New Roman" panose="02020603050405020304" pitchFamily="18" charset="0"/>
              <a:cs typeface="Times New Roman" panose="02020603050405020304" pitchFamily="18" charset="0"/>
            </a:endParaRPr>
          </a:p>
        </p:txBody>
      </p:sp>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189434"/>
            <a:ext cx="11377264" cy="3168352"/>
          </a:xfrm>
          <a:prstGeom prst="rect">
            <a:avLst/>
          </a:prstGeom>
          <a:noFill/>
          <a:ln w="0">
            <a:noFill/>
          </a:ln>
        </p:spPr>
        <p:txBody>
          <a:bodyPr vert="horz" lIns="101520" tIns="50760" rIns="101520" bIns="50760" rtlCol="0" anchor="ctr">
            <a:noAutofit/>
          </a:bodyPr>
          <a:lstStyle/>
          <a:p>
            <a:pPr lvl="0" algn="ctr">
              <a:spcBef>
                <a:spcPct val="0"/>
              </a:spcBef>
              <a:defRPr/>
            </a:pPr>
            <a:r>
              <a:rPr lang="pt-BR" sz="4100" spc="-1" dirty="0" smtClean="0">
                <a:solidFill>
                  <a:schemeClr val="bg1"/>
                </a:solidFill>
                <a:latin typeface="Times New Roman" panose="02020603050405020304" pitchFamily="18" charset="0"/>
                <a:ea typeface="+mj-ea"/>
                <a:cs typeface="Times New Roman" panose="02020603050405020304" pitchFamily="18" charset="0"/>
              </a:rPr>
              <a:t>Tente se lembrar do maior número de palavras que conseguir. </a:t>
            </a:r>
            <a:endPar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4" cstate="print"/>
          <a:stretch>
            <a:fillRect/>
          </a:stretch>
        </p:blipFill>
        <p:spPr>
          <a:xfrm>
            <a:off x="9695606" y="5302002"/>
            <a:ext cx="2222437" cy="1307316"/>
          </a:xfrm>
          <a:prstGeom prst="rect">
            <a:avLst/>
          </a:prstGeom>
        </p:spPr>
      </p:pic>
    </p:spTree>
    <p:extLst>
      <p:ext uri="{BB962C8B-B14F-4D97-AF65-F5344CB8AC3E}">
        <p14:creationId xmlns="" xmlns:p14="http://schemas.microsoft.com/office/powerpoint/2010/main" val="39515279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574926" y="2997746"/>
            <a:ext cx="3888432" cy="3888432"/>
          </a:xfrm>
          <a:prstGeom prst="rect">
            <a:avLst/>
          </a:prstGeom>
        </p:spPr>
      </p:pic>
      <p:sp>
        <p:nvSpPr>
          <p:cNvPr id="11" name="Retângulo 10"/>
          <p:cNvSpPr/>
          <p:nvPr/>
        </p:nvSpPr>
        <p:spPr>
          <a:xfrm>
            <a:off x="3862958" y="3501802"/>
            <a:ext cx="3240360" cy="1872208"/>
          </a:xfrm>
          <a:prstGeom prst="rect">
            <a:avLst/>
          </a:prstGeom>
          <a:solidFill>
            <a:schemeClr val="tx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smtClean="0">
                <a:latin typeface="Times New Roman" panose="02020603050405020304" pitchFamily="18" charset="0"/>
                <a:cs typeface="Times New Roman" panose="02020603050405020304" pitchFamily="18" charset="0"/>
              </a:rPr>
              <a:t>Quanto é 10 × 10?</a:t>
            </a:r>
          </a:p>
          <a:p>
            <a:pPr algn="ctr"/>
            <a:r>
              <a:rPr lang="pt-BR" sz="2800" b="1" dirty="0" smtClean="0">
                <a:latin typeface="Times New Roman" panose="02020603050405020304" pitchFamily="18" charset="0"/>
                <a:cs typeface="Times New Roman" panose="02020603050405020304" pitchFamily="18" charset="0"/>
              </a:rPr>
              <a:t>__</a:t>
            </a:r>
            <a:endParaRPr lang="pt-BR" sz="2800" b="1" dirty="0">
              <a:latin typeface="Times New Roman" panose="02020603050405020304" pitchFamily="18" charset="0"/>
              <a:cs typeface="Times New Roman" panose="02020603050405020304" pitchFamily="18" charset="0"/>
            </a:endParaRPr>
          </a:p>
        </p:txBody>
      </p:sp>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334566" y="189434"/>
            <a:ext cx="11511469" cy="3168352"/>
          </a:xfrm>
          <a:prstGeom prst="rect">
            <a:avLst/>
          </a:prstGeom>
          <a:noFill/>
          <a:ln w="0">
            <a:noFill/>
          </a:ln>
        </p:spPr>
        <p:txBody>
          <a:bodyPr vert="horz" lIns="101520" tIns="50760" rIns="101520" bIns="50760" rtlCol="0" anchor="ctr">
            <a:noAutofit/>
          </a:bodyPr>
          <a:lstStyle/>
          <a:p>
            <a:pPr lvl="0" algn="ctr">
              <a:spcBef>
                <a:spcPct val="0"/>
              </a:spcBef>
              <a:defRPr/>
            </a:pPr>
            <a:r>
              <a:rPr lang="pt-BR" sz="4000" spc="-1" dirty="0" smtClean="0">
                <a:solidFill>
                  <a:schemeClr val="bg1"/>
                </a:solidFill>
                <a:latin typeface="Times New Roman" panose="02020603050405020304" pitchFamily="18" charset="0"/>
                <a:ea typeface="+mj-ea"/>
                <a:cs typeface="Times New Roman" panose="02020603050405020304" pitchFamily="18" charset="0"/>
              </a:rPr>
              <a:t>Em alguns momentos, problemas de multiplicação aparecerão na tela. Quando isso acontecer, tente resolvê-los e indique sua resposta usando o teclado do computador. Confirme sua resposta teclando [ENTER]. </a:t>
            </a:r>
            <a:endParaRPr kumimoji="0" lang="pt-BR" sz="40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4" cstate="print"/>
          <a:stretch>
            <a:fillRect/>
          </a:stretch>
        </p:blipFill>
        <p:spPr>
          <a:xfrm>
            <a:off x="9695606" y="5302002"/>
            <a:ext cx="2222437" cy="1307316"/>
          </a:xfrm>
          <a:prstGeom prst="rect">
            <a:avLst/>
          </a:prstGeom>
        </p:spPr>
      </p:pic>
    </p:spTree>
    <p:extLst>
      <p:ext uri="{BB962C8B-B14F-4D97-AF65-F5344CB8AC3E}">
        <p14:creationId xmlns="" xmlns:p14="http://schemas.microsoft.com/office/powerpoint/2010/main" val="2017346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1557586"/>
            <a:ext cx="11377264" cy="3168352"/>
          </a:xfrm>
          <a:prstGeom prst="rect">
            <a:avLst/>
          </a:prstGeom>
          <a:noFill/>
          <a:ln w="0">
            <a:noFill/>
          </a:ln>
        </p:spPr>
        <p:txBody>
          <a:bodyPr vert="horz" lIns="101520" tIns="50760" rIns="101520" bIns="50760" rtlCol="0" anchor="ctr">
            <a:noAutofit/>
          </a:bodyPr>
          <a:lstStyle/>
          <a:p>
            <a:pPr lvl="0" algn="ctr">
              <a:spcBef>
                <a:spcPct val="0"/>
              </a:spcBef>
              <a:defRPr/>
            </a:pPr>
            <a:r>
              <a:rPr lang="pt-BR" sz="3800" spc="-1" dirty="0" smtClean="0">
                <a:solidFill>
                  <a:schemeClr val="bg1"/>
                </a:solidFill>
                <a:latin typeface="Times New Roman" panose="02020603050405020304" pitchFamily="18" charset="0"/>
                <a:ea typeface="+mj-ea"/>
                <a:cs typeface="Times New Roman" panose="02020603050405020304" pitchFamily="18" charset="0"/>
              </a:rPr>
              <a:t>Neste experimento, você tentará memorizar letras que você verá na tela enquanto você resolve problemas de matemática simples.</a:t>
            </a:r>
          </a:p>
          <a:p>
            <a:pPr lvl="0" algn="ctr">
              <a:spcBef>
                <a:spcPct val="0"/>
              </a:spcBef>
              <a:defRPr/>
            </a:pPr>
            <a:endParaRPr lang="pt-BR" sz="3800" spc="-1" dirty="0" smtClean="0">
              <a:solidFill>
                <a:schemeClr val="bg1"/>
              </a:solidFill>
              <a:latin typeface="Times New Roman" panose="02020603050405020304" pitchFamily="18" charset="0"/>
              <a:ea typeface="+mj-ea"/>
              <a:cs typeface="Times New Roman" panose="02020603050405020304" pitchFamily="18" charset="0"/>
            </a:endParaRPr>
          </a:p>
          <a:p>
            <a:pPr lvl="0" algn="ctr">
              <a:spcBef>
                <a:spcPct val="0"/>
              </a:spcBef>
              <a:defRPr/>
            </a:pPr>
            <a:r>
              <a:rPr lang="pt-BR" sz="3800" spc="-1" dirty="0" smtClean="0">
                <a:solidFill>
                  <a:schemeClr val="bg1"/>
                </a:solidFill>
                <a:latin typeface="Times New Roman" panose="02020603050405020304" pitchFamily="18" charset="0"/>
                <a:ea typeface="+mj-ea"/>
                <a:cs typeface="Times New Roman" panose="02020603050405020304" pitchFamily="18" charset="0"/>
              </a:rPr>
              <a:t>Nos próximos minutos, você irá praticar para se familiarizar com o experimento. </a:t>
            </a:r>
          </a:p>
          <a:p>
            <a:pPr lvl="0" algn="ctr">
              <a:spcBef>
                <a:spcPct val="0"/>
              </a:spcBef>
              <a:defRPr/>
            </a:pPr>
            <a:endParaRPr lang="pt-BR" sz="3800" spc="-1" dirty="0" smtClean="0">
              <a:solidFill>
                <a:schemeClr val="bg1"/>
              </a:solidFill>
              <a:latin typeface="Times New Roman" panose="02020603050405020304" pitchFamily="18" charset="0"/>
              <a:ea typeface="+mj-ea"/>
              <a:cs typeface="Times New Roman" panose="02020603050405020304" pitchFamily="18" charset="0"/>
            </a:endParaRPr>
          </a:p>
          <a:p>
            <a:pPr lvl="0" algn="ctr">
              <a:spcBef>
                <a:spcPct val="0"/>
              </a:spcBef>
              <a:defRPr/>
            </a:pPr>
            <a:r>
              <a:rPr lang="pt-BR" sz="3800" spc="-1" dirty="0" smtClean="0">
                <a:solidFill>
                  <a:schemeClr val="bg1"/>
                </a:solidFill>
                <a:latin typeface="Times New Roman" panose="02020603050405020304" pitchFamily="18" charset="0"/>
                <a:ea typeface="+mj-ea"/>
                <a:cs typeface="Times New Roman" panose="02020603050405020304" pitchFamily="18" charset="0"/>
              </a:rPr>
              <a:t>Nós começaremos praticando a parte do experimento com as letras.</a:t>
            </a:r>
            <a:endParaRPr kumimoji="0" lang="pt-BR" sz="38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 xmlns:p14="http://schemas.microsoft.com/office/powerpoint/2010/main" val="1431237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62549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333450"/>
            <a:ext cx="11377264" cy="3168352"/>
          </a:xfrm>
          <a:prstGeom prst="rect">
            <a:avLst/>
          </a:prstGeom>
          <a:noFill/>
          <a:ln w="0">
            <a:noFill/>
          </a:ln>
        </p:spPr>
        <p:txBody>
          <a:bodyPr vert="horz" lIns="101520" tIns="50760" rIns="101520" bIns="50760" rtlCol="0" anchor="ctr">
            <a:noAutofit/>
          </a:bodyPr>
          <a:lstStyle/>
          <a:p>
            <a:pPr lvl="0" algn="ctr">
              <a:spcBef>
                <a:spcPct val="0"/>
              </a:spcBef>
              <a:defRPr/>
            </a:pPr>
            <a:r>
              <a:rPr lang="pt-BR" sz="4100" spc="-1" dirty="0" smtClean="0">
                <a:solidFill>
                  <a:schemeClr val="bg1"/>
                </a:solidFill>
                <a:latin typeface="Times New Roman" panose="02020603050405020304" pitchFamily="18" charset="0"/>
                <a:ea typeface="+mj-ea"/>
                <a:cs typeface="Times New Roman" panose="02020603050405020304" pitchFamily="18" charset="0"/>
              </a:rPr>
              <a:t>A seguir, você verá uma série de palavras que representam emoções. Indique em que medida você sente cada uma dessas emoções nesse momento. Você dará suas respostas clicando nas opções de uma escala similar à escala ilustrada abaixo.</a:t>
            </a:r>
            <a:endPar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pic>
        <p:nvPicPr>
          <p:cNvPr id="1026" name="Picture 2"/>
          <p:cNvPicPr>
            <a:picLocks noChangeAspect="1" noChangeArrowheads="1"/>
          </p:cNvPicPr>
          <p:nvPr/>
        </p:nvPicPr>
        <p:blipFill>
          <a:blip r:embed="rId4" cstate="print"/>
          <a:srcRect/>
          <a:stretch>
            <a:fillRect/>
          </a:stretch>
        </p:blipFill>
        <p:spPr bwMode="auto">
          <a:xfrm>
            <a:off x="263598" y="4221882"/>
            <a:ext cx="9360000" cy="1618174"/>
          </a:xfrm>
          <a:prstGeom prst="rect">
            <a:avLst/>
          </a:prstGeom>
          <a:noFill/>
          <a:ln w="9525">
            <a:noFill/>
            <a:miter lim="800000"/>
            <a:headEnd/>
            <a:tailEnd/>
          </a:ln>
          <a:effectLst/>
        </p:spPr>
      </p:pic>
    </p:spTree>
    <p:extLst>
      <p:ext uri="{BB962C8B-B14F-4D97-AF65-F5344CB8AC3E}">
        <p14:creationId xmlns="" xmlns:p14="http://schemas.microsoft.com/office/powerpoint/2010/main" val="14312374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334566" y="405458"/>
            <a:ext cx="11511469" cy="3168352"/>
          </a:xfrm>
          <a:prstGeom prst="rect">
            <a:avLst/>
          </a:prstGeom>
          <a:noFill/>
          <a:ln w="0">
            <a:noFill/>
          </a:ln>
        </p:spPr>
        <p:txBody>
          <a:bodyPr vert="horz" lIns="101520" tIns="50760" rIns="101520" bIns="50760" rtlCol="0" anchor="ctr">
            <a:noAutofit/>
          </a:bodyPr>
          <a:lstStyle/>
          <a:p>
            <a:pPr lvl="0" algn="ctr">
              <a:spcBef>
                <a:spcPct val="0"/>
              </a:spcBef>
              <a:defRPr/>
            </a:pPr>
            <a:r>
              <a:rPr lang="pt-BR" sz="4000" spc="-1" dirty="0" smtClean="0">
                <a:solidFill>
                  <a:schemeClr val="bg1"/>
                </a:solidFill>
                <a:latin typeface="Times New Roman" panose="02020603050405020304" pitchFamily="18" charset="0"/>
                <a:ea typeface="+mj-ea"/>
                <a:cs typeface="Times New Roman" panose="02020603050405020304" pitchFamily="18" charset="0"/>
              </a:rPr>
              <a:t>A resposta considerada será aquela que você der em seu primeiro clique. Desse modo, clique na alternativa escolhida apenas quando tiver certeza de sua resposta. Caso tenha dúvidas, pergunte ao(à) experimentador(a). </a:t>
            </a:r>
            <a:endParaRPr kumimoji="0" lang="pt-BR" sz="40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pic>
        <p:nvPicPr>
          <p:cNvPr id="6" name="Picture 2"/>
          <p:cNvPicPr>
            <a:picLocks noChangeAspect="1" noChangeArrowheads="1"/>
          </p:cNvPicPr>
          <p:nvPr/>
        </p:nvPicPr>
        <p:blipFill>
          <a:blip r:embed="rId4" cstate="print"/>
          <a:srcRect/>
          <a:stretch>
            <a:fillRect/>
          </a:stretch>
        </p:blipFill>
        <p:spPr bwMode="auto">
          <a:xfrm>
            <a:off x="263598" y="4221882"/>
            <a:ext cx="9360000" cy="1618174"/>
          </a:xfrm>
          <a:prstGeom prst="rect">
            <a:avLst/>
          </a:prstGeom>
          <a:noFill/>
          <a:ln w="9525">
            <a:noFill/>
            <a:miter lim="800000"/>
            <a:headEnd/>
            <a:tailEnd/>
          </a:ln>
          <a:effectLst/>
        </p:spPr>
      </p:pic>
    </p:spTree>
    <p:extLst>
      <p:ext uri="{BB962C8B-B14F-4D97-AF65-F5344CB8AC3E}">
        <p14:creationId xmlns="" xmlns:p14="http://schemas.microsoft.com/office/powerpoint/2010/main" val="345176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562549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909514"/>
            <a:ext cx="11377264" cy="3168352"/>
          </a:xfrm>
          <a:prstGeom prst="rect">
            <a:avLst/>
          </a:prstGeom>
          <a:noFill/>
          <a:ln w="0">
            <a:noFill/>
          </a:ln>
        </p:spPr>
        <p:txBody>
          <a:bodyPr vert="horz" lIns="101520" tIns="50760" rIns="101520" bIns="50760" rtlCol="0" anchor="ctr">
            <a:noAutofit/>
          </a:bodyPr>
          <a:lstStyle/>
          <a:p>
            <a:pPr lvl="0" algn="ctr">
              <a:spcBef>
                <a:spcPct val="0"/>
              </a:spcBef>
              <a:defRPr/>
            </a:pPr>
            <a:r>
              <a:rPr lang="pt-BR" sz="4100" spc="-1" dirty="0" smtClean="0">
                <a:solidFill>
                  <a:schemeClr val="bg1"/>
                </a:solidFill>
                <a:latin typeface="Times New Roman" panose="02020603050405020304" pitchFamily="18" charset="0"/>
                <a:ea typeface="+mj-ea"/>
                <a:cs typeface="Times New Roman" panose="02020603050405020304" pitchFamily="18" charset="0"/>
              </a:rPr>
              <a:t>A seguir, você verá uma lista de sintomas comuns de ansiedade. Por favor, leia cuidadosamente cada item da lista. Identifique o quanto você tem sido incomodado por cada sintoma </a:t>
            </a:r>
            <a:r>
              <a:rPr lang="pt-BR" sz="4100" spc="-1" dirty="0" smtClean="0">
                <a:solidFill>
                  <a:schemeClr val="accent6">
                    <a:lumMod val="75000"/>
                  </a:schemeClr>
                </a:solidFill>
                <a:latin typeface="Times New Roman" panose="02020603050405020304" pitchFamily="18" charset="0"/>
                <a:ea typeface="+mj-ea"/>
                <a:cs typeface="Times New Roman" panose="02020603050405020304" pitchFamily="18" charset="0"/>
              </a:rPr>
              <a:t>durante a última semana, incluindo hoje</a:t>
            </a:r>
            <a:r>
              <a:rPr lang="pt-BR" sz="4100" spc="-1" dirty="0" smtClean="0">
                <a:solidFill>
                  <a:schemeClr val="bg1"/>
                </a:solidFill>
                <a:latin typeface="Times New Roman" panose="02020603050405020304" pitchFamily="18" charset="0"/>
                <a:ea typeface="+mj-ea"/>
                <a:cs typeface="Times New Roman" panose="02020603050405020304" pitchFamily="18" charset="0"/>
              </a:rPr>
              <a:t>, conforme a escala ilustrada abaixo.</a:t>
            </a:r>
            <a:endPar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pic>
        <p:nvPicPr>
          <p:cNvPr id="6" name="Picture 2"/>
          <p:cNvPicPr>
            <a:picLocks noChangeAspect="1" noChangeArrowheads="1"/>
          </p:cNvPicPr>
          <p:nvPr/>
        </p:nvPicPr>
        <p:blipFill>
          <a:blip r:embed="rId4" cstate="print"/>
          <a:srcRect/>
          <a:stretch>
            <a:fillRect/>
          </a:stretch>
        </p:blipFill>
        <p:spPr bwMode="auto">
          <a:xfrm>
            <a:off x="406574" y="4797946"/>
            <a:ext cx="8907967" cy="1728192"/>
          </a:xfrm>
          <a:prstGeom prst="rect">
            <a:avLst/>
          </a:prstGeom>
          <a:noFill/>
          <a:ln w="9525">
            <a:noFill/>
            <a:miter lim="800000"/>
            <a:headEnd/>
            <a:tailEnd/>
          </a:ln>
          <a:effectLst/>
        </p:spPr>
      </p:pic>
    </p:spTree>
    <p:extLst>
      <p:ext uri="{BB962C8B-B14F-4D97-AF65-F5344CB8AC3E}">
        <p14:creationId xmlns="" xmlns:p14="http://schemas.microsoft.com/office/powerpoint/2010/main" val="143123742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37943</TotalTime>
  <Words>870</Words>
  <Application>Microsoft Office PowerPoint</Application>
  <PresentationFormat>Personalizar</PresentationFormat>
  <Paragraphs>87</Paragraphs>
  <Slides>34</Slides>
  <Notes>34</Notes>
  <HiddenSlides>0</HiddenSlides>
  <MMClips>0</MMClips>
  <ScaleCrop>false</ScaleCrop>
  <HeadingPairs>
    <vt:vector size="4" baseType="variant">
      <vt:variant>
        <vt:lpstr>Tema</vt:lpstr>
      </vt:variant>
      <vt:variant>
        <vt:i4>3</vt:i4>
      </vt:variant>
      <vt:variant>
        <vt:lpstr>Títulos de slides</vt:lpstr>
      </vt:variant>
      <vt:variant>
        <vt:i4>34</vt:i4>
      </vt:variant>
    </vt:vector>
  </HeadingPairs>
  <TitlesOfParts>
    <vt:vector size="37" baseType="lpstr">
      <vt:lpstr>Tema do Office</vt:lpstr>
      <vt:lpstr>1_Tema do Office</vt:lpstr>
      <vt:lpstr>2_Tema do Office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Christensen and Wright (2010)</dc:title>
  <dc:creator>PRAXIS4</dc:creator>
  <cp:lastModifiedBy>Marcos Lima</cp:lastModifiedBy>
  <cp:revision>709</cp:revision>
  <dcterms:created xsi:type="dcterms:W3CDTF">2016-11-14T13:56:39Z</dcterms:created>
  <dcterms:modified xsi:type="dcterms:W3CDTF">2024-08-31T23:16:13Z</dcterms:modified>
</cp:coreProperties>
</file>