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330" r:id="rId2"/>
  </p:sldIdLst>
  <p:sldSz cx="12190413" cy="6859588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C0456"/>
    <a:srgbClr val="0082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80" autoAdjust="0"/>
    <p:restoredTop sz="93186" autoAdjust="0"/>
  </p:normalViewPr>
  <p:slideViewPr>
    <p:cSldViewPr>
      <p:cViewPr varScale="1">
        <p:scale>
          <a:sx n="58" d="100"/>
          <a:sy n="58" d="100"/>
        </p:scale>
        <p:origin x="1434" y="66"/>
      </p:cViewPr>
      <p:guideLst>
        <p:guide orient="horz" pos="2160"/>
        <p:guide pos="383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mover o slide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2000" b="0" strike="noStrike" spc="-1">
                <a:latin typeface="Arial"/>
              </a:rPr>
              <a:t>Clique para editar o formato de notas</a:t>
            </a:r>
          </a:p>
        </p:txBody>
      </p:sp>
      <p:sp>
        <p:nvSpPr>
          <p:cNvPr id="8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pt-BR" sz="1400" b="0" strike="noStrike" spc="-1">
                <a:latin typeface="Times New Roman"/>
              </a:rPr>
              <a:t>&lt;cabeçalho&gt;</a:t>
            </a:r>
          </a:p>
        </p:txBody>
      </p:sp>
      <p:sp>
        <p:nvSpPr>
          <p:cNvPr id="85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pt-BR" sz="1400" b="0" strike="noStrike" spc="-1">
                <a:latin typeface="Times New Roman"/>
              </a:rPr>
              <a:t>&lt;data/hora&gt;</a:t>
            </a:r>
          </a:p>
        </p:txBody>
      </p:sp>
      <p:sp>
        <p:nvSpPr>
          <p:cNvPr id="86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pt-BR" sz="1400" b="0" strike="noStrike" spc="-1">
                <a:latin typeface="Times New Roman"/>
              </a:defRPr>
            </a:lvl1pPr>
          </a:lstStyle>
          <a:p>
            <a:r>
              <a:rPr lang="pt-BR" sz="1400" b="0" strike="noStrike" spc="-1">
                <a:latin typeface="Times New Roman"/>
              </a:rPr>
              <a:t>&lt;rodapé&gt;</a:t>
            </a:r>
          </a:p>
        </p:txBody>
      </p:sp>
      <p:sp>
        <p:nvSpPr>
          <p:cNvPr id="87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pt-BR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79DDEB73-848A-4282-974D-9D56EB35ADC1}" type="slidenum">
              <a:rPr lang="pt-BR" sz="1400" b="0" strike="noStrike" spc="-1">
                <a:latin typeface="Times New Roman"/>
              </a:rPr>
              <a:pPr algn="r">
                <a:buNone/>
              </a:pPr>
              <a:t>‹#›</a:t>
            </a:fld>
            <a:endParaRPr lang="pt-BR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43B7C466-7F9D-4282-837D-7071D1CA69D5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D43DEE5-4FCE-469C-BF2F-DBFCA86530A8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AA9E851-8906-439E-BB49-BE27742EE117}" type="slidenum">
              <a:rPr/>
              <a:pPr/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892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8000" y="160056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892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8000" y="3965040"/>
            <a:ext cx="353232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18B0643-70CA-4C6D-AF1E-C890C0770CD9}" type="slidenum">
              <a:rPr/>
              <a:pPr/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0821995-6C0D-48DE-9C2B-A9E2C2C3E1F5}" type="slidenum">
              <a:rPr/>
              <a:pPr/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1097100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FDBBEAB-DD8B-4C5D-854A-E9BCF3641C0E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F853CDD2-38B2-48B8-812C-FBCF035ACF45}" type="slidenum">
              <a:rPr/>
              <a:pPr/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279363C1-02F0-43BC-AB9D-74F57F152F92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4680"/>
            <a:ext cx="10971000" cy="5299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0FE07BD-0A8B-4253-821E-4398CCEBC42C}" type="slidenum">
              <a:rPr/>
              <a:pPr/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32841E7-5550-472A-957D-233EDED2AFB0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4526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240" y="396504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9E0FB60-752E-4CDB-82F0-8676DC824D7B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4680"/>
            <a:ext cx="10971000" cy="1143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240" y="1600560"/>
            <a:ext cx="535356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65040"/>
            <a:ext cx="10971000" cy="215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6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6F2BC58-71B1-4EC0-AE33-DE7FFB232B31}" type="slidenum">
              <a:rPr/>
              <a:pPr/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130840"/>
            <a:ext cx="10361520" cy="14698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900" b="0" strike="noStrike" spc="-1">
                <a:solidFill>
                  <a:srgbClr val="000000"/>
                </a:solidFill>
                <a:latin typeface="Calibri"/>
              </a:rPr>
              <a:t>Clique para editar o estilo do título mestre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609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&lt;data/hora&gt;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165200" y="6357960"/>
            <a:ext cx="385992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ct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lang="pt-BR" sz="1300" b="0" strike="noStrike" spc="-1">
                <a:solidFill>
                  <a:srgbClr val="8B8B8B"/>
                </a:solidFill>
                <a:latin typeface="Calibri"/>
              </a:rPr>
              <a:t>&lt;rodapé&gt;</a:t>
            </a:r>
            <a:endParaRPr lang="pt-BR" sz="13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ctr">
            <a:noAutofit/>
          </a:bodyPr>
          <a:lstStyle>
            <a:lvl1pPr algn="r">
              <a:lnSpc>
                <a:spcPct val="100000"/>
              </a:lnSpc>
              <a:buNone/>
              <a:defRPr lang="pt-BR" sz="1300" b="0" strike="noStrike" spc="-1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AB08F27-51E4-4332-AF1E-F68E4DBA49B6}" type="slidenum">
              <a:rPr lang="pt-BR" sz="1300" b="0" strike="noStrike" spc="-1">
                <a:solidFill>
                  <a:srgbClr val="8B8B8B"/>
                </a:solidFill>
                <a:latin typeface="Calibri"/>
              </a:rPr>
              <a:pPr algn="r">
                <a:lnSpc>
                  <a:spcPct val="100000"/>
                </a:lnSpc>
                <a:buNone/>
              </a:pPr>
              <a:t>‹#›</a:t>
            </a:fld>
            <a:endParaRPr lang="pt-BR" sz="13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880"/>
            <a:ext cx="10970640" cy="3978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7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3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00" dirty="0"/>
              <a:t>O que é </a:t>
            </a:r>
            <a:r>
              <a:rPr lang="en-US" sz="3500" dirty="0" err="1"/>
              <a:t>randomização</a:t>
            </a:r>
            <a:r>
              <a:rPr lang="en-US" sz="3500" dirty="0"/>
              <a:t> </a:t>
            </a:r>
            <a:r>
              <a:rPr lang="en-US" sz="3500" dirty="0" err="1"/>
              <a:t>em</a:t>
            </a:r>
            <a:r>
              <a:rPr lang="en-US" sz="3500" dirty="0"/>
              <a:t> </a:t>
            </a:r>
            <a:r>
              <a:rPr lang="en-US" sz="3500" dirty="0" err="1"/>
              <a:t>bloco</a:t>
            </a:r>
            <a:r>
              <a:rPr lang="en-US" sz="3500" dirty="0"/>
              <a:t>?</a:t>
            </a: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609480" y="1072582"/>
            <a:ext cx="10971000" cy="2357212"/>
          </a:xfrm>
          <a:prstGeom prst="rect">
            <a:avLst/>
          </a:prstGeom>
          <a:noFill/>
          <a:ln w="0">
            <a:noFill/>
          </a:ln>
        </p:spPr>
        <p:txBody>
          <a:bodyPr lIns="101520" tIns="50760" rIns="101520" bIns="50760" anchor="t">
            <a:normAutofit fontScale="97000"/>
          </a:bodyPr>
          <a:lstStyle/>
          <a:p>
            <a:pPr marL="380880" indent="-380880">
              <a:spcBef>
                <a:spcPts val="720"/>
              </a:spcBef>
              <a:buClr>
                <a:srgbClr val="0070C0"/>
              </a:buClr>
              <a:buFont typeface="Arial"/>
              <a:buChar char="•"/>
              <a:tabLst>
                <a:tab pos="0" algn="l"/>
              </a:tabLst>
              <a:defRPr/>
            </a:pPr>
            <a:r>
              <a:rPr lang="pt-BR" sz="3500" kern="0" spc="-1" dirty="0">
                <a:latin typeface="Calibri"/>
              </a:rPr>
              <a:t>Técnica de designação aleatória onde cada bloco contém uma ordem aleatória das condições, e existem tantos blocos quantos participantes em cada condição do experimento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sldNum" idx="4294967295"/>
          </p:nvPr>
        </p:nvSpPr>
        <p:spPr>
          <a:xfrm>
            <a:off x="8736480" y="6357960"/>
            <a:ext cx="2844000" cy="364680"/>
          </a:xfrm>
          <a:prstGeom prst="rect">
            <a:avLst/>
          </a:prstGeom>
        </p:spPr>
        <p:txBody>
          <a:bodyPr/>
          <a:lstStyle/>
          <a:p>
            <a:fld id="{25DD9FB9-11CF-4342-9125-8F14A84B17C3}" type="slidenum">
              <a:rPr>
                <a:solidFill>
                  <a:schemeClr val="bg1">
                    <a:lumMod val="50000"/>
                  </a:schemeClr>
                </a:solidFill>
              </a:rPr>
              <a:pPr/>
              <a:t>1</a:t>
            </a:fld>
            <a:endParaRPr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45E3EF2-554F-4B52-9BC8-205C1F8594D4}"/>
              </a:ext>
            </a:extLst>
          </p:cNvPr>
          <p:cNvGrpSpPr/>
          <p:nvPr/>
        </p:nvGrpSpPr>
        <p:grpSpPr>
          <a:xfrm>
            <a:off x="262558" y="3429794"/>
            <a:ext cx="11521280" cy="720000"/>
            <a:chOff x="262558" y="3573810"/>
            <a:chExt cx="11521280" cy="72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7663C8-2E90-4407-AE00-75406BA154D8}"/>
                </a:ext>
              </a:extLst>
            </p:cNvPr>
            <p:cNvSpPr/>
            <p:nvPr/>
          </p:nvSpPr>
          <p:spPr>
            <a:xfrm>
              <a:off x="262558" y="3573810"/>
              <a:ext cx="18002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Bloco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739A6D1-AD61-45B7-A37A-F6A5B0279F7F}"/>
                </a:ext>
              </a:extLst>
            </p:cNvPr>
            <p:cNvSpPr/>
            <p:nvPr/>
          </p:nvSpPr>
          <p:spPr>
            <a:xfrm>
              <a:off x="2638822" y="3573810"/>
              <a:ext cx="1800200" cy="720000"/>
            </a:xfrm>
            <a:prstGeom prst="rect">
              <a:avLst/>
            </a:prstGeom>
            <a:solidFill>
              <a:srgbClr val="5C04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EA4A81C-19BE-44AA-B6E6-144FD475FED0}"/>
                </a:ext>
              </a:extLst>
            </p:cNvPr>
            <p:cNvSpPr/>
            <p:nvPr/>
          </p:nvSpPr>
          <p:spPr>
            <a:xfrm>
              <a:off x="5087094" y="3573810"/>
              <a:ext cx="1800200" cy="720000"/>
            </a:xfrm>
            <a:prstGeom prst="rect">
              <a:avLst/>
            </a:prstGeom>
            <a:solidFill>
              <a:srgbClr val="0082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77D36CF-A2CC-48CB-89DF-768EC51AF164}"/>
                </a:ext>
              </a:extLst>
            </p:cNvPr>
            <p:cNvSpPr/>
            <p:nvPr/>
          </p:nvSpPr>
          <p:spPr>
            <a:xfrm>
              <a:off x="7535366" y="3573810"/>
              <a:ext cx="1800200" cy="7200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D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EBD4D8B-36D7-473A-8D52-C6E339BDB201}"/>
                </a:ext>
              </a:extLst>
            </p:cNvPr>
            <p:cNvSpPr/>
            <p:nvPr/>
          </p:nvSpPr>
          <p:spPr>
            <a:xfrm>
              <a:off x="9983638" y="3573810"/>
              <a:ext cx="18002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E56A75F-6271-4D55-ABEE-FE19E13A3B5E}"/>
              </a:ext>
            </a:extLst>
          </p:cNvPr>
          <p:cNvGrpSpPr/>
          <p:nvPr/>
        </p:nvGrpSpPr>
        <p:grpSpPr>
          <a:xfrm>
            <a:off x="262558" y="4437906"/>
            <a:ext cx="11521280" cy="720000"/>
            <a:chOff x="262558" y="4581922"/>
            <a:chExt cx="11521280" cy="72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CDD73C-D0D5-4804-BBFE-EFAE0A448819}"/>
                </a:ext>
              </a:extLst>
            </p:cNvPr>
            <p:cNvSpPr/>
            <p:nvPr/>
          </p:nvSpPr>
          <p:spPr>
            <a:xfrm>
              <a:off x="262558" y="4581922"/>
              <a:ext cx="18002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Bloco 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62D0A28-712F-47C2-A75B-1D37AD8D19A9}"/>
                </a:ext>
              </a:extLst>
            </p:cNvPr>
            <p:cNvSpPr/>
            <p:nvPr/>
          </p:nvSpPr>
          <p:spPr>
            <a:xfrm>
              <a:off x="2638822" y="4581922"/>
              <a:ext cx="1800200" cy="7200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D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444BEF-15D8-4528-A5D1-3D6AC8A9F065}"/>
                </a:ext>
              </a:extLst>
            </p:cNvPr>
            <p:cNvSpPr/>
            <p:nvPr/>
          </p:nvSpPr>
          <p:spPr>
            <a:xfrm>
              <a:off x="5087094" y="4581922"/>
              <a:ext cx="18002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7560B52-6A0A-491C-A883-BC8B39271320}"/>
                </a:ext>
              </a:extLst>
            </p:cNvPr>
            <p:cNvSpPr/>
            <p:nvPr/>
          </p:nvSpPr>
          <p:spPr>
            <a:xfrm>
              <a:off x="7535366" y="4581922"/>
              <a:ext cx="1800200" cy="720000"/>
            </a:xfrm>
            <a:prstGeom prst="rect">
              <a:avLst/>
            </a:prstGeom>
            <a:solidFill>
              <a:srgbClr val="0082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CDA4751-5444-4C23-ACA9-A8B39DB05081}"/>
                </a:ext>
              </a:extLst>
            </p:cNvPr>
            <p:cNvSpPr/>
            <p:nvPr/>
          </p:nvSpPr>
          <p:spPr>
            <a:xfrm>
              <a:off x="9983638" y="4581922"/>
              <a:ext cx="1800200" cy="720000"/>
            </a:xfrm>
            <a:prstGeom prst="rect">
              <a:avLst/>
            </a:prstGeom>
            <a:solidFill>
              <a:srgbClr val="5C04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91244AC-EE39-43D7-B4D3-E36E8C60D1F8}"/>
              </a:ext>
            </a:extLst>
          </p:cNvPr>
          <p:cNvGrpSpPr/>
          <p:nvPr/>
        </p:nvGrpSpPr>
        <p:grpSpPr>
          <a:xfrm>
            <a:off x="262558" y="5878066"/>
            <a:ext cx="11521280" cy="720000"/>
            <a:chOff x="262558" y="6022162"/>
            <a:chExt cx="11521280" cy="720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B0CA14B-ACEB-4372-9F61-E5F7071543D3}"/>
                </a:ext>
              </a:extLst>
            </p:cNvPr>
            <p:cNvSpPr/>
            <p:nvPr/>
          </p:nvSpPr>
          <p:spPr>
            <a:xfrm>
              <a:off x="262558" y="6022162"/>
              <a:ext cx="1800200" cy="72000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Bloco </a:t>
              </a:r>
              <a:r>
                <a:rPr lang="pt-BR" sz="3200" i="1" dirty="0">
                  <a:latin typeface="Cambria" panose="02040503050406030204" pitchFamily="18" charset="0"/>
                  <a:ea typeface="Cambria" panose="02040503050406030204" pitchFamily="18" charset="0"/>
                </a:rPr>
                <a:t>k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9B84F0-2EEE-4F2A-B412-D09404E81E20}"/>
                </a:ext>
              </a:extLst>
            </p:cNvPr>
            <p:cNvSpPr/>
            <p:nvPr/>
          </p:nvSpPr>
          <p:spPr>
            <a:xfrm>
              <a:off x="2638822" y="6022162"/>
              <a:ext cx="1800200" cy="720000"/>
            </a:xfrm>
            <a:prstGeom prst="rect">
              <a:avLst/>
            </a:prstGeom>
            <a:solidFill>
              <a:srgbClr val="00823B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A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5EFFFE6-4CF9-4802-9C04-995AA737D409}"/>
                </a:ext>
              </a:extLst>
            </p:cNvPr>
            <p:cNvSpPr/>
            <p:nvPr/>
          </p:nvSpPr>
          <p:spPr>
            <a:xfrm>
              <a:off x="5087094" y="6022162"/>
              <a:ext cx="1800200" cy="720000"/>
            </a:xfrm>
            <a:prstGeom prst="rect">
              <a:avLst/>
            </a:prstGeom>
            <a:solidFill>
              <a:srgbClr val="5C045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805126A-A684-4DF7-82D9-F0EAB51D121A}"/>
                </a:ext>
              </a:extLst>
            </p:cNvPr>
            <p:cNvSpPr/>
            <p:nvPr/>
          </p:nvSpPr>
          <p:spPr>
            <a:xfrm>
              <a:off x="7535366" y="6022162"/>
              <a:ext cx="1800200" cy="720000"/>
            </a:xfrm>
            <a:prstGeom prst="rect">
              <a:avLst/>
            </a:prstGeom>
            <a:solidFill>
              <a:srgbClr val="0070C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B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C2EDB69-144A-4C78-A286-18DD7EEC085E}"/>
                </a:ext>
              </a:extLst>
            </p:cNvPr>
            <p:cNvSpPr/>
            <p:nvPr/>
          </p:nvSpPr>
          <p:spPr>
            <a:xfrm>
              <a:off x="9983638" y="6022162"/>
              <a:ext cx="1800200" cy="720000"/>
            </a:xfrm>
            <a:prstGeom prst="rect">
              <a:avLst/>
            </a:prstGeom>
            <a:solidFill>
              <a:srgbClr val="00206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latin typeface="Cambria" panose="02040503050406030204" pitchFamily="18" charset="0"/>
                  <a:ea typeface="Cambria" panose="02040503050406030204" pitchFamily="18" charset="0"/>
                </a:rPr>
                <a:t>D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31DC41A-20AF-44A9-A16C-DA1554250F9F}"/>
              </a:ext>
            </a:extLst>
          </p:cNvPr>
          <p:cNvGrpSpPr/>
          <p:nvPr/>
        </p:nvGrpSpPr>
        <p:grpSpPr>
          <a:xfrm>
            <a:off x="262558" y="5085978"/>
            <a:ext cx="11521280" cy="720000"/>
            <a:chOff x="262558" y="5302002"/>
            <a:chExt cx="11521280" cy="720000"/>
          </a:xfrm>
          <a:noFill/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AF0210C-92A6-4DB9-BCEE-F7D36138A0C9}"/>
                </a:ext>
              </a:extLst>
            </p:cNvPr>
            <p:cNvSpPr/>
            <p:nvPr/>
          </p:nvSpPr>
          <p:spPr>
            <a:xfrm>
              <a:off x="262558" y="5302002"/>
              <a:ext cx="18002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...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3D5D0EB-8ED0-4C73-B805-CE82A40F0BAF}"/>
                </a:ext>
              </a:extLst>
            </p:cNvPr>
            <p:cNvSpPr/>
            <p:nvPr/>
          </p:nvSpPr>
          <p:spPr>
            <a:xfrm>
              <a:off x="2638822" y="5302002"/>
              <a:ext cx="18002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...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5D9F2CD2-3BDC-4060-B573-68361E0A44B2}"/>
                </a:ext>
              </a:extLst>
            </p:cNvPr>
            <p:cNvSpPr/>
            <p:nvPr/>
          </p:nvSpPr>
          <p:spPr>
            <a:xfrm>
              <a:off x="5087094" y="5302002"/>
              <a:ext cx="18002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...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851B64-C316-49BB-B320-75C5C64D11C2}"/>
                </a:ext>
              </a:extLst>
            </p:cNvPr>
            <p:cNvSpPr/>
            <p:nvPr/>
          </p:nvSpPr>
          <p:spPr>
            <a:xfrm>
              <a:off x="7535366" y="5302002"/>
              <a:ext cx="18002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...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4566D69-1C9E-4976-9D38-C264D1C41BD2}"/>
                </a:ext>
              </a:extLst>
            </p:cNvPr>
            <p:cNvSpPr/>
            <p:nvPr/>
          </p:nvSpPr>
          <p:spPr>
            <a:xfrm>
              <a:off x="9983638" y="5302002"/>
              <a:ext cx="1800200" cy="72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3200" dirty="0">
                  <a:solidFill>
                    <a:schemeClr val="tx1"/>
                  </a:solidFill>
                  <a:latin typeface="Cambria" panose="02040503050406030204" pitchFamily="18" charset="0"/>
                  <a:ea typeface="Cambria" panose="02040503050406030204" pitchFamily="18" charset="0"/>
                </a:rPr>
                <a:t>...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050525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41861</TotalTime>
  <Words>56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Cambria</vt:lpstr>
      <vt:lpstr>Symbol</vt:lpstr>
      <vt:lpstr>Times New Roman</vt:lpstr>
      <vt:lpstr>Wingdings</vt:lpstr>
      <vt:lpstr>Office Theme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875</cp:revision>
  <dcterms:created xsi:type="dcterms:W3CDTF">2016-11-14T13:56:39Z</dcterms:created>
  <dcterms:modified xsi:type="dcterms:W3CDTF">2024-09-13T16:45:03Z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1</vt:i4>
  </property>
  <property fmtid="{D5CDD505-2E9C-101B-9397-08002B2CF9AE}" pid="3" name="Notes">
    <vt:i4>3</vt:i4>
  </property>
  <property fmtid="{D5CDD505-2E9C-101B-9397-08002B2CF9AE}" pid="4" name="PresentationFormat">
    <vt:lpwstr>Personalizar</vt:lpwstr>
  </property>
  <property fmtid="{D5CDD505-2E9C-101B-9397-08002B2CF9AE}" pid="5" name="Slides">
    <vt:i4>81</vt:i4>
  </property>
</Properties>
</file>