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1"/>
  </p:notesMasterIdLst>
  <p:sldIdLst>
    <p:sldId id="353" r:id="rId3"/>
    <p:sldId id="361" r:id="rId4"/>
    <p:sldId id="363" r:id="rId5"/>
    <p:sldId id="364" r:id="rId6"/>
    <p:sldId id="365" r:id="rId7"/>
    <p:sldId id="366" r:id="rId8"/>
    <p:sldId id="367" r:id="rId9"/>
    <p:sldId id="360" r:id="rId10"/>
  </p:sldIdLst>
  <p:sldSz cx="12190413" cy="6859588"/>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FF33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26" autoAdjust="0"/>
    <p:restoredTop sz="91039" autoAdjust="0"/>
  </p:normalViewPr>
  <p:slideViewPr>
    <p:cSldViewPr>
      <p:cViewPr>
        <p:scale>
          <a:sx n="66" d="100"/>
          <a:sy n="66" d="100"/>
        </p:scale>
        <p:origin x="-234" y="-24"/>
      </p:cViewPr>
      <p:guideLst>
        <p:guide orient="horz" pos="2160"/>
        <p:guide pos="3839"/>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pt-BR" sz="2000" b="0" strike="noStrike" spc="-1">
                <a:solidFill>
                  <a:srgbClr val="000000"/>
                </a:solidFill>
                <a:latin typeface="Calibri"/>
              </a:rPr>
              <a:t>Clique para mover o slide</a:t>
            </a:r>
          </a:p>
        </p:txBody>
      </p:sp>
      <p:sp>
        <p:nvSpPr>
          <p:cNvPr id="83"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pt-BR" sz="2000" b="0" strike="noStrike" spc="-1">
                <a:latin typeface="Arial"/>
              </a:rPr>
              <a:t>Clique para editar o formato de notas</a:t>
            </a:r>
          </a:p>
        </p:txBody>
      </p:sp>
      <p:sp>
        <p:nvSpPr>
          <p:cNvPr id="84"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pt-BR" sz="1400" b="0" strike="noStrike" spc="-1">
                <a:latin typeface="Times New Roman"/>
              </a:rPr>
              <a:t>&lt;cabeçalho&gt;</a:t>
            </a:r>
          </a:p>
        </p:txBody>
      </p:sp>
      <p:sp>
        <p:nvSpPr>
          <p:cNvPr id="85" name="PlaceHolder 4"/>
          <p:cNvSpPr>
            <a:spLocks noGrp="1"/>
          </p:cNvSpPr>
          <p:nvPr>
            <p:ph type="dt" idx="7"/>
          </p:nvPr>
        </p:nvSpPr>
        <p:spPr>
          <a:xfrm>
            <a:off x="4278960" y="0"/>
            <a:ext cx="3280680" cy="534240"/>
          </a:xfrm>
          <a:prstGeom prst="rect">
            <a:avLst/>
          </a:prstGeom>
          <a:noFill/>
          <a:ln w="0">
            <a:noFill/>
          </a:ln>
        </p:spPr>
        <p:txBody>
          <a:bodyPr lIns="0" tIns="0" rIns="0" bIns="0" anchor="t">
            <a:noAutofit/>
          </a:bodyPr>
          <a:lstStyle>
            <a:lvl1pPr algn="r">
              <a:buNone/>
              <a:defRPr lang="pt-BR" sz="1400" b="0" strike="noStrike" spc="-1">
                <a:latin typeface="Times New Roman"/>
              </a:defRPr>
            </a:lvl1pPr>
          </a:lstStyle>
          <a:p>
            <a:pPr algn="r">
              <a:buNone/>
            </a:pPr>
            <a:r>
              <a:rPr lang="pt-BR" sz="1400" b="0" strike="noStrike" spc="-1">
                <a:latin typeface="Times New Roman"/>
              </a:rPr>
              <a:t>&lt;data/hora&gt;</a:t>
            </a:r>
          </a:p>
        </p:txBody>
      </p:sp>
      <p:sp>
        <p:nvSpPr>
          <p:cNvPr id="86" name="PlaceHolder 5"/>
          <p:cNvSpPr>
            <a:spLocks noGrp="1"/>
          </p:cNvSpPr>
          <p:nvPr>
            <p:ph type="ftr" idx="8"/>
          </p:nvPr>
        </p:nvSpPr>
        <p:spPr>
          <a:xfrm>
            <a:off x="0" y="10157400"/>
            <a:ext cx="3280680" cy="534240"/>
          </a:xfrm>
          <a:prstGeom prst="rect">
            <a:avLst/>
          </a:prstGeom>
          <a:noFill/>
          <a:ln w="0">
            <a:noFill/>
          </a:ln>
        </p:spPr>
        <p:txBody>
          <a:bodyPr lIns="0" tIns="0" rIns="0" bIns="0" anchor="b">
            <a:noAutofit/>
          </a:bodyPr>
          <a:lstStyle>
            <a:lvl1pPr>
              <a:defRPr lang="pt-BR" sz="1400" b="0" strike="noStrike" spc="-1">
                <a:latin typeface="Times New Roman"/>
              </a:defRPr>
            </a:lvl1pPr>
          </a:lstStyle>
          <a:p>
            <a:r>
              <a:rPr lang="pt-BR" sz="1400" b="0" strike="noStrike" spc="-1">
                <a:latin typeface="Times New Roman"/>
              </a:rPr>
              <a:t>&lt;rodapé&gt;</a:t>
            </a:r>
          </a:p>
        </p:txBody>
      </p:sp>
      <p:sp>
        <p:nvSpPr>
          <p:cNvPr id="87" name="PlaceHolder 6"/>
          <p:cNvSpPr>
            <a:spLocks noGrp="1"/>
          </p:cNvSpPr>
          <p:nvPr>
            <p:ph type="sldNum" idx="9"/>
          </p:nvPr>
        </p:nvSpPr>
        <p:spPr>
          <a:xfrm>
            <a:off x="4278960" y="10157400"/>
            <a:ext cx="3280680" cy="534240"/>
          </a:xfrm>
          <a:prstGeom prst="rect">
            <a:avLst/>
          </a:prstGeom>
          <a:noFill/>
          <a:ln w="0">
            <a:noFill/>
          </a:ln>
        </p:spPr>
        <p:txBody>
          <a:bodyPr lIns="0" tIns="0" rIns="0" bIns="0" anchor="b">
            <a:noAutofit/>
          </a:bodyPr>
          <a:lstStyle>
            <a:lvl1pPr algn="r">
              <a:buNone/>
              <a:defRPr lang="pt-BR" sz="1400" b="0" strike="noStrike" spc="-1">
                <a:latin typeface="Times New Roman"/>
              </a:defRPr>
            </a:lvl1pPr>
          </a:lstStyle>
          <a:p>
            <a:pPr algn="r">
              <a:buNone/>
            </a:pPr>
            <a:fld id="{79DDEB73-848A-4282-974D-9D56EB35ADC1}" type="slidenum">
              <a:rPr lang="pt-BR" sz="1400" b="0" strike="noStrike" spc="-1">
                <a:latin typeface="Times New Roman"/>
              </a:rPr>
              <a:pPr algn="r">
                <a:buNone/>
              </a:pPr>
              <a:t>‹nº›</a:t>
            </a:fld>
            <a:endParaRPr lang="pt-BR"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 name="PlaceHolder 1"/>
          <p:cNvSpPr>
            <a:spLocks noGrp="1" noRot="1" noChangeAspect="1"/>
          </p:cNvSpPr>
          <p:nvPr>
            <p:ph type="sldImg"/>
          </p:nvPr>
        </p:nvSpPr>
        <p:spPr>
          <a:xfrm>
            <a:off x="382588" y="685800"/>
            <a:ext cx="6092825" cy="3429000"/>
          </a:xfrm>
          <a:prstGeom prst="rect">
            <a:avLst/>
          </a:prstGeom>
          <a:ln w="0">
            <a:noFill/>
          </a:ln>
        </p:spPr>
      </p:sp>
      <p:sp>
        <p:nvSpPr>
          <p:cNvPr id="715" name="PlaceHolder 2"/>
          <p:cNvSpPr>
            <a:spLocks noGrp="1"/>
          </p:cNvSpPr>
          <p:nvPr>
            <p:ph type="body"/>
          </p:nvPr>
        </p:nvSpPr>
        <p:spPr>
          <a:xfrm>
            <a:off x="685800" y="4343400"/>
            <a:ext cx="5486040" cy="4114440"/>
          </a:xfrm>
          <a:prstGeom prst="rect">
            <a:avLst/>
          </a:prstGeom>
          <a:noFill/>
          <a:ln w="0">
            <a:noFill/>
          </a:ln>
        </p:spPr>
        <p:txBody>
          <a:bodyPr anchor="t">
            <a:normAutofit/>
          </a:bodyPr>
          <a:lstStyle/>
          <a:p>
            <a:endParaRPr lang="pt-BR" sz="2000" b="0" strike="noStrike" spc="-1">
              <a:latin typeface="Arial"/>
            </a:endParaRPr>
          </a:p>
        </p:txBody>
      </p:sp>
      <p:sp>
        <p:nvSpPr>
          <p:cNvPr id="716" name="PlaceHolder 3"/>
          <p:cNvSpPr>
            <a:spLocks noGrp="1"/>
          </p:cNvSpPr>
          <p:nvPr>
            <p:ph type="sldNum" idx="10"/>
          </p:nvPr>
        </p:nvSpPr>
        <p:spPr>
          <a:xfrm>
            <a:off x="3884760" y="8685360"/>
            <a:ext cx="2971440" cy="456840"/>
          </a:xfrm>
          <a:prstGeom prst="rect">
            <a:avLst/>
          </a:prstGeom>
          <a:noFill/>
          <a:ln w="0">
            <a:noFill/>
          </a:ln>
        </p:spPr>
        <p:txBody>
          <a:bodyPr anchor="b">
            <a:noAutofit/>
          </a:bodyPr>
          <a:lstStyle>
            <a:lvl1pPr algn="r">
              <a:lnSpc>
                <a:spcPct val="100000"/>
              </a:lnSpc>
              <a:buNone/>
              <a:defRPr lang="pt-BR" sz="1200" b="0" strike="noStrike" spc="-1">
                <a:solidFill>
                  <a:srgbClr val="000000"/>
                </a:solidFill>
                <a:latin typeface="+mn-lt"/>
                <a:ea typeface="+mn-ea"/>
              </a:defRPr>
            </a:lvl1pPr>
          </a:lstStyle>
          <a:p>
            <a:pPr algn="r">
              <a:lnSpc>
                <a:spcPct val="100000"/>
              </a:lnSpc>
              <a:buNone/>
            </a:pPr>
            <a:fld id="{E42EBFF9-CF7D-44B3-85D1-32E9EECEC842}" type="slidenum">
              <a:rPr lang="pt-BR" sz="1200" b="0" strike="noStrike" spc="-1">
                <a:solidFill>
                  <a:srgbClr val="000000"/>
                </a:solidFill>
                <a:latin typeface="+mn-lt"/>
                <a:ea typeface="+mn-ea"/>
              </a:rPr>
              <a:pPr algn="r">
                <a:lnSpc>
                  <a:spcPct val="100000"/>
                </a:lnSpc>
                <a:buNone/>
              </a:pPr>
              <a:t>1</a:t>
            </a:fld>
            <a:endParaRPr lang="pt-BR"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17488" y="812800"/>
            <a:ext cx="7124700" cy="4008438"/>
          </a:xfrm>
        </p:spPr>
      </p:sp>
      <p:sp>
        <p:nvSpPr>
          <p:cNvPr id="3" name="Espaço Reservado para Anotações 2"/>
          <p:cNvSpPr>
            <a:spLocks noGrp="1"/>
          </p:cNvSpPr>
          <p:nvPr>
            <p:ph type="body" idx="1"/>
          </p:nvPr>
        </p:nvSpPr>
        <p:spPr/>
        <p:txBody>
          <a:bodyPr>
            <a:normAutofit/>
          </a:bodyPr>
          <a:lstStyle/>
          <a:p>
            <a:pPr marL="0" marR="0" indent="0" algn="l" defTabSz="1015760" rtl="0" eaLnBrk="1" fontAlgn="auto" latinLnBrk="0" hangingPunct="1">
              <a:lnSpc>
                <a:spcPct val="100000"/>
              </a:lnSpc>
              <a:spcBef>
                <a:spcPts val="0"/>
              </a:spcBef>
              <a:spcAft>
                <a:spcPts val="0"/>
              </a:spcAft>
              <a:buClrTx/>
              <a:buSzTx/>
              <a:buFontTx/>
              <a:buNone/>
              <a:tabLst/>
              <a:defRPr/>
            </a:pPr>
            <a:endParaRPr lang="en-GB" altLang="en-US" dirty="0" smtClean="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2</a:t>
            </a:fld>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17488" y="812800"/>
            <a:ext cx="7124700" cy="4008438"/>
          </a:xfrm>
        </p:spPr>
      </p:sp>
      <p:sp>
        <p:nvSpPr>
          <p:cNvPr id="3" name="Espaço Reservado para Anotações 2"/>
          <p:cNvSpPr>
            <a:spLocks noGrp="1"/>
          </p:cNvSpPr>
          <p:nvPr>
            <p:ph type="body" idx="1"/>
          </p:nvPr>
        </p:nvSpPr>
        <p:spPr/>
        <p:txBody>
          <a:bodyPr>
            <a:normAutofit/>
          </a:bodyPr>
          <a:lstStyle/>
          <a:p>
            <a:pPr marL="0" marR="0" indent="0" algn="l" defTabSz="1015760" rtl="0" eaLnBrk="1" fontAlgn="auto" latinLnBrk="0" hangingPunct="1">
              <a:lnSpc>
                <a:spcPct val="100000"/>
              </a:lnSpc>
              <a:spcBef>
                <a:spcPts val="0"/>
              </a:spcBef>
              <a:spcAft>
                <a:spcPts val="0"/>
              </a:spcAft>
              <a:buClrTx/>
              <a:buSzTx/>
              <a:buFontTx/>
              <a:buNone/>
              <a:tabLst/>
              <a:defRPr/>
            </a:pPr>
            <a:endParaRPr lang="en-GB" altLang="en-US" dirty="0" smtClean="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3</a:t>
            </a:fld>
            <a:endParaRPr 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17488" y="812800"/>
            <a:ext cx="7124700" cy="4008438"/>
          </a:xfrm>
        </p:spPr>
      </p:sp>
      <p:sp>
        <p:nvSpPr>
          <p:cNvPr id="3" name="Espaço Reservado para Anotações 2"/>
          <p:cNvSpPr>
            <a:spLocks noGrp="1"/>
          </p:cNvSpPr>
          <p:nvPr>
            <p:ph type="body" idx="1"/>
          </p:nvPr>
        </p:nvSpPr>
        <p:spPr/>
        <p:txBody>
          <a:bodyPr>
            <a:normAutofit/>
          </a:bodyPr>
          <a:lstStyle/>
          <a:p>
            <a:pPr marL="0" marR="0" indent="0" algn="l" defTabSz="1015760" rtl="0" eaLnBrk="1" fontAlgn="auto" latinLnBrk="0" hangingPunct="1">
              <a:lnSpc>
                <a:spcPct val="100000"/>
              </a:lnSpc>
              <a:spcBef>
                <a:spcPts val="0"/>
              </a:spcBef>
              <a:spcAft>
                <a:spcPts val="0"/>
              </a:spcAft>
              <a:buClrTx/>
              <a:buSzTx/>
              <a:buFontTx/>
              <a:buNone/>
              <a:tabLst/>
              <a:defRPr/>
            </a:pPr>
            <a:endParaRPr lang="en-GB" altLang="en-US" dirty="0" smtClean="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4</a:t>
            </a:fld>
            <a:endParaRPr 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17488" y="812800"/>
            <a:ext cx="7124700" cy="4008438"/>
          </a:xfrm>
        </p:spPr>
      </p:sp>
      <p:sp>
        <p:nvSpPr>
          <p:cNvPr id="3" name="Espaço Reservado para Anotações 2"/>
          <p:cNvSpPr>
            <a:spLocks noGrp="1"/>
          </p:cNvSpPr>
          <p:nvPr>
            <p:ph type="body" idx="1"/>
          </p:nvPr>
        </p:nvSpPr>
        <p:spPr/>
        <p:txBody>
          <a:bodyPr>
            <a:normAutofit/>
          </a:bodyPr>
          <a:lstStyle/>
          <a:p>
            <a:pPr marL="0" marR="0" indent="0" algn="l" defTabSz="1015760" rtl="0" eaLnBrk="1" fontAlgn="auto" latinLnBrk="0" hangingPunct="1">
              <a:lnSpc>
                <a:spcPct val="100000"/>
              </a:lnSpc>
              <a:spcBef>
                <a:spcPts val="0"/>
              </a:spcBef>
              <a:spcAft>
                <a:spcPts val="0"/>
              </a:spcAft>
              <a:buClrTx/>
              <a:buSzTx/>
              <a:buFontTx/>
              <a:buNone/>
              <a:tabLst/>
              <a:defRPr/>
            </a:pPr>
            <a:endParaRPr lang="en-GB" altLang="en-US" dirty="0" smtClean="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5</a:t>
            </a:fld>
            <a:endParaRPr lang="pt-B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17488" y="812800"/>
            <a:ext cx="7124700" cy="4008438"/>
          </a:xfrm>
        </p:spPr>
      </p:sp>
      <p:sp>
        <p:nvSpPr>
          <p:cNvPr id="3" name="Espaço Reservado para Anotações 2"/>
          <p:cNvSpPr>
            <a:spLocks noGrp="1"/>
          </p:cNvSpPr>
          <p:nvPr>
            <p:ph type="body" idx="1"/>
          </p:nvPr>
        </p:nvSpPr>
        <p:spPr/>
        <p:txBody>
          <a:bodyPr>
            <a:normAutofit/>
          </a:bodyPr>
          <a:lstStyle/>
          <a:p>
            <a:pPr marL="0" marR="0" indent="0" algn="l" defTabSz="1015760" rtl="0" eaLnBrk="1" fontAlgn="auto" latinLnBrk="0" hangingPunct="1">
              <a:lnSpc>
                <a:spcPct val="100000"/>
              </a:lnSpc>
              <a:spcBef>
                <a:spcPts val="0"/>
              </a:spcBef>
              <a:spcAft>
                <a:spcPts val="0"/>
              </a:spcAft>
              <a:buClrTx/>
              <a:buSzTx/>
              <a:buFontTx/>
              <a:buNone/>
              <a:tabLst/>
              <a:defRPr/>
            </a:pPr>
            <a:endParaRPr lang="en-GB" altLang="en-US" dirty="0" smtClean="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6</a:t>
            </a:fld>
            <a:endParaRPr lang="pt-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17488" y="812800"/>
            <a:ext cx="7124700" cy="4008438"/>
          </a:xfrm>
        </p:spPr>
      </p:sp>
      <p:sp>
        <p:nvSpPr>
          <p:cNvPr id="3" name="Espaço Reservado para Anotações 2"/>
          <p:cNvSpPr>
            <a:spLocks noGrp="1"/>
          </p:cNvSpPr>
          <p:nvPr>
            <p:ph type="body" idx="1"/>
          </p:nvPr>
        </p:nvSpPr>
        <p:spPr/>
        <p:txBody>
          <a:bodyPr>
            <a:normAutofit/>
          </a:bodyPr>
          <a:lstStyle/>
          <a:p>
            <a:pPr marL="0" marR="0" indent="0" algn="l" defTabSz="1015760" rtl="0" eaLnBrk="1" fontAlgn="auto" latinLnBrk="0" hangingPunct="1">
              <a:lnSpc>
                <a:spcPct val="100000"/>
              </a:lnSpc>
              <a:spcBef>
                <a:spcPts val="0"/>
              </a:spcBef>
              <a:spcAft>
                <a:spcPts val="0"/>
              </a:spcAft>
              <a:buClrTx/>
              <a:buSzTx/>
              <a:buFontTx/>
              <a:buNone/>
              <a:tabLst/>
              <a:defRPr/>
            </a:pPr>
            <a:r>
              <a:rPr lang="en-US" b="1" dirty="0" smtClean="0"/>
              <a:t>Learning and memory</a:t>
            </a:r>
            <a:r>
              <a:rPr lang="en-US" dirty="0" smtClean="0"/>
              <a:t> are closely related concepts. Learning is the acquisition of skill or knowledge, while memory is the expression of what you’ve acquired. Another difference is the speed with which the two things happen. If you acquire the new skill or knowledge slowly and laboriously, that’s learning. If acquisition occurs instantly, that’s making a memory.</a:t>
            </a:r>
            <a:endParaRPr lang="en-GB" altLang="en-US" dirty="0" smtClean="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7</a:t>
            </a:fld>
            <a:endParaRPr lang="pt-B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 name="PlaceHolder 1"/>
          <p:cNvSpPr>
            <a:spLocks noGrp="1" noRot="1" noChangeAspect="1"/>
          </p:cNvSpPr>
          <p:nvPr>
            <p:ph type="sldImg"/>
          </p:nvPr>
        </p:nvSpPr>
        <p:spPr>
          <a:xfrm>
            <a:off x="382588" y="685800"/>
            <a:ext cx="6092825" cy="3429000"/>
          </a:xfrm>
          <a:prstGeom prst="rect">
            <a:avLst/>
          </a:prstGeom>
          <a:ln w="0">
            <a:noFill/>
          </a:ln>
        </p:spPr>
      </p:sp>
      <p:sp>
        <p:nvSpPr>
          <p:cNvPr id="715" name="PlaceHolder 2"/>
          <p:cNvSpPr>
            <a:spLocks noGrp="1"/>
          </p:cNvSpPr>
          <p:nvPr>
            <p:ph type="body"/>
          </p:nvPr>
        </p:nvSpPr>
        <p:spPr>
          <a:xfrm>
            <a:off x="685800" y="4343400"/>
            <a:ext cx="5486040" cy="4114440"/>
          </a:xfrm>
          <a:prstGeom prst="rect">
            <a:avLst/>
          </a:prstGeom>
          <a:noFill/>
          <a:ln w="0">
            <a:noFill/>
          </a:ln>
        </p:spPr>
        <p:txBody>
          <a:bodyPr anchor="t">
            <a:normAutofit/>
          </a:bodyPr>
          <a:lstStyle/>
          <a:p>
            <a:endParaRPr lang="pt-BR" sz="2000" b="0" strike="noStrike" spc="-1">
              <a:latin typeface="Arial"/>
            </a:endParaRPr>
          </a:p>
        </p:txBody>
      </p:sp>
      <p:sp>
        <p:nvSpPr>
          <p:cNvPr id="716" name="PlaceHolder 3"/>
          <p:cNvSpPr>
            <a:spLocks noGrp="1"/>
          </p:cNvSpPr>
          <p:nvPr>
            <p:ph type="sldNum" idx="10"/>
          </p:nvPr>
        </p:nvSpPr>
        <p:spPr>
          <a:xfrm>
            <a:off x="3884760" y="8685360"/>
            <a:ext cx="2971440" cy="456840"/>
          </a:xfrm>
          <a:prstGeom prst="rect">
            <a:avLst/>
          </a:prstGeom>
          <a:noFill/>
          <a:ln w="0">
            <a:noFill/>
          </a:ln>
        </p:spPr>
        <p:txBody>
          <a:bodyPr anchor="b">
            <a:noAutofit/>
          </a:bodyPr>
          <a:lstStyle>
            <a:lvl1pPr algn="r">
              <a:lnSpc>
                <a:spcPct val="100000"/>
              </a:lnSpc>
              <a:buNone/>
              <a:defRPr lang="pt-BR" sz="1200" b="0" strike="noStrike" spc="-1">
                <a:solidFill>
                  <a:srgbClr val="000000"/>
                </a:solidFill>
                <a:latin typeface="+mn-lt"/>
                <a:ea typeface="+mn-ea"/>
              </a:defRPr>
            </a:lvl1pPr>
          </a:lstStyle>
          <a:p>
            <a:pPr algn="r">
              <a:lnSpc>
                <a:spcPct val="100000"/>
              </a:lnSpc>
              <a:buNone/>
            </a:pPr>
            <a:fld id="{E42EBFF9-CF7D-44B3-85D1-32E9EECEC842}" type="slidenum">
              <a:rPr lang="pt-BR" sz="1200" b="0" strike="noStrike" spc="-1">
                <a:solidFill>
                  <a:srgbClr val="000000"/>
                </a:solidFill>
                <a:latin typeface="+mn-lt"/>
                <a:ea typeface="+mn-ea"/>
              </a:rPr>
              <a:pPr algn="r">
                <a:lnSpc>
                  <a:spcPct val="100000"/>
                </a:lnSpc>
                <a:buNone/>
              </a:pPr>
              <a:t>8</a:t>
            </a:fld>
            <a:endParaRPr lang="pt-BR"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43B7C466-7F9D-4282-837D-7071D1CA69D5}" type="slidenum">
              <a:rPr/>
              <a:pPr/>
              <a:t>‹nº›</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4680"/>
            <a:ext cx="10971000" cy="1143000"/>
          </a:xfrm>
          <a:prstGeom prst="rect">
            <a:avLst/>
          </a:prstGeom>
          <a:noFill/>
          <a:ln w="0">
            <a:noFill/>
          </a:ln>
        </p:spPr>
        <p:txBody>
          <a:bodyPr lIns="0" tIns="0" rIns="0" bIns="0" anchor="ctr">
            <a:noAutofit/>
          </a:bodyPr>
          <a:lstStyle/>
          <a:p>
            <a:endParaRPr lang="pt-BR" sz="2000" b="0" strike="noStrike" spc="-1">
              <a:solidFill>
                <a:srgbClr val="000000"/>
              </a:solidFill>
              <a:latin typeface="Calibri"/>
            </a:endParaRPr>
          </a:p>
        </p:txBody>
      </p:sp>
      <p:sp>
        <p:nvSpPr>
          <p:cNvPr id="27" name="PlaceHolder 2"/>
          <p:cNvSpPr>
            <a:spLocks noGrp="1"/>
          </p:cNvSpPr>
          <p:nvPr>
            <p:ph/>
          </p:nvPr>
        </p:nvSpPr>
        <p:spPr>
          <a:xfrm>
            <a:off x="609480" y="1600560"/>
            <a:ext cx="10971000" cy="2158920"/>
          </a:xfrm>
          <a:prstGeom prst="rect">
            <a:avLst/>
          </a:prstGeom>
          <a:noFill/>
          <a:ln w="0">
            <a:noFill/>
          </a:ln>
        </p:spPr>
        <p:txBody>
          <a:bodyPr lIns="0" tIns="0" rIns="0" bIns="0" anchor="t">
            <a:normAutofit/>
          </a:bodyPr>
          <a:lstStyle/>
          <a:p>
            <a:endParaRPr lang="pt-BR" sz="3600" b="0" strike="noStrike" spc="-1">
              <a:solidFill>
                <a:srgbClr val="000000"/>
              </a:solidFill>
              <a:latin typeface="Calibri"/>
            </a:endParaRPr>
          </a:p>
        </p:txBody>
      </p:sp>
      <p:sp>
        <p:nvSpPr>
          <p:cNvPr id="28" name="PlaceHolder 3"/>
          <p:cNvSpPr>
            <a:spLocks noGrp="1"/>
          </p:cNvSpPr>
          <p:nvPr>
            <p:ph/>
          </p:nvPr>
        </p:nvSpPr>
        <p:spPr>
          <a:xfrm>
            <a:off x="609480" y="3965040"/>
            <a:ext cx="10971000" cy="2158920"/>
          </a:xfrm>
          <a:prstGeom prst="rect">
            <a:avLst/>
          </a:prstGeom>
          <a:noFill/>
          <a:ln w="0">
            <a:noFill/>
          </a:ln>
        </p:spPr>
        <p:txBody>
          <a:bodyPr lIns="0" tIns="0" rIns="0" bIns="0" anchor="t">
            <a:normAutofit/>
          </a:bodyPr>
          <a:lstStyle/>
          <a:p>
            <a:endParaRPr lang="pt-BR" sz="36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AD43DEE5-4FCE-469C-BF2F-DBFCA86530A8}" type="slidenum">
              <a:rPr/>
              <a:pPr/>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4680"/>
            <a:ext cx="10971000" cy="1143000"/>
          </a:xfrm>
          <a:prstGeom prst="rect">
            <a:avLst/>
          </a:prstGeom>
          <a:noFill/>
          <a:ln w="0">
            <a:noFill/>
          </a:ln>
        </p:spPr>
        <p:txBody>
          <a:bodyPr lIns="0" tIns="0" rIns="0" bIns="0" anchor="ctr">
            <a:noAutofit/>
          </a:bodyPr>
          <a:lstStyle/>
          <a:p>
            <a:endParaRPr lang="pt-BR" sz="2000" b="0" strike="noStrike" spc="-1">
              <a:solidFill>
                <a:srgbClr val="000000"/>
              </a:solidFill>
              <a:latin typeface="Calibri"/>
            </a:endParaRPr>
          </a:p>
        </p:txBody>
      </p:sp>
      <p:sp>
        <p:nvSpPr>
          <p:cNvPr id="30" name="PlaceHolder 2"/>
          <p:cNvSpPr>
            <a:spLocks noGrp="1"/>
          </p:cNvSpPr>
          <p:nvPr>
            <p:ph/>
          </p:nvPr>
        </p:nvSpPr>
        <p:spPr>
          <a:xfrm>
            <a:off x="609480" y="1600560"/>
            <a:ext cx="5353560" cy="2158920"/>
          </a:xfrm>
          <a:prstGeom prst="rect">
            <a:avLst/>
          </a:prstGeom>
          <a:noFill/>
          <a:ln w="0">
            <a:noFill/>
          </a:ln>
        </p:spPr>
        <p:txBody>
          <a:bodyPr lIns="0" tIns="0" rIns="0" bIns="0" anchor="t">
            <a:normAutofit/>
          </a:bodyPr>
          <a:lstStyle/>
          <a:p>
            <a:endParaRPr lang="pt-BR" sz="3600" b="0" strike="noStrike" spc="-1">
              <a:solidFill>
                <a:srgbClr val="000000"/>
              </a:solidFill>
              <a:latin typeface="Calibri"/>
            </a:endParaRPr>
          </a:p>
        </p:txBody>
      </p:sp>
      <p:sp>
        <p:nvSpPr>
          <p:cNvPr id="31" name="PlaceHolder 3"/>
          <p:cNvSpPr>
            <a:spLocks noGrp="1"/>
          </p:cNvSpPr>
          <p:nvPr>
            <p:ph/>
          </p:nvPr>
        </p:nvSpPr>
        <p:spPr>
          <a:xfrm>
            <a:off x="6231240" y="1600560"/>
            <a:ext cx="5353560" cy="2158920"/>
          </a:xfrm>
          <a:prstGeom prst="rect">
            <a:avLst/>
          </a:prstGeom>
          <a:noFill/>
          <a:ln w="0">
            <a:noFill/>
          </a:ln>
        </p:spPr>
        <p:txBody>
          <a:bodyPr lIns="0" tIns="0" rIns="0" bIns="0" anchor="t">
            <a:normAutofit/>
          </a:bodyPr>
          <a:lstStyle/>
          <a:p>
            <a:endParaRPr lang="pt-BR" sz="3600" b="0" strike="noStrike" spc="-1">
              <a:solidFill>
                <a:srgbClr val="000000"/>
              </a:solidFill>
              <a:latin typeface="Calibri"/>
            </a:endParaRPr>
          </a:p>
        </p:txBody>
      </p:sp>
      <p:sp>
        <p:nvSpPr>
          <p:cNvPr id="32" name="PlaceHolder 4"/>
          <p:cNvSpPr>
            <a:spLocks noGrp="1"/>
          </p:cNvSpPr>
          <p:nvPr>
            <p:ph/>
          </p:nvPr>
        </p:nvSpPr>
        <p:spPr>
          <a:xfrm>
            <a:off x="609480" y="3965040"/>
            <a:ext cx="5353560" cy="2158920"/>
          </a:xfrm>
          <a:prstGeom prst="rect">
            <a:avLst/>
          </a:prstGeom>
          <a:noFill/>
          <a:ln w="0">
            <a:noFill/>
          </a:ln>
        </p:spPr>
        <p:txBody>
          <a:bodyPr lIns="0" tIns="0" rIns="0" bIns="0" anchor="t">
            <a:normAutofit/>
          </a:bodyPr>
          <a:lstStyle/>
          <a:p>
            <a:endParaRPr lang="pt-BR" sz="3600" b="0" strike="noStrike" spc="-1">
              <a:solidFill>
                <a:srgbClr val="000000"/>
              </a:solidFill>
              <a:latin typeface="Calibri"/>
            </a:endParaRPr>
          </a:p>
        </p:txBody>
      </p:sp>
      <p:sp>
        <p:nvSpPr>
          <p:cNvPr id="33" name="PlaceHolder 5"/>
          <p:cNvSpPr>
            <a:spLocks noGrp="1"/>
          </p:cNvSpPr>
          <p:nvPr>
            <p:ph/>
          </p:nvPr>
        </p:nvSpPr>
        <p:spPr>
          <a:xfrm>
            <a:off x="6231240" y="3965040"/>
            <a:ext cx="5353560" cy="2158920"/>
          </a:xfrm>
          <a:prstGeom prst="rect">
            <a:avLst/>
          </a:prstGeom>
          <a:noFill/>
          <a:ln w="0">
            <a:noFill/>
          </a:ln>
        </p:spPr>
        <p:txBody>
          <a:bodyPr lIns="0" tIns="0" rIns="0" bIns="0" anchor="t">
            <a:normAutofit/>
          </a:bodyPr>
          <a:lstStyle/>
          <a:p>
            <a:endParaRPr lang="pt-BR" sz="36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CAA9E851-8906-439E-BB49-BE27742EE117}" type="slidenum">
              <a:rPr/>
              <a:pPr/>
              <a:t>‹nº›</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4680"/>
            <a:ext cx="10971000" cy="1143000"/>
          </a:xfrm>
          <a:prstGeom prst="rect">
            <a:avLst/>
          </a:prstGeom>
          <a:noFill/>
          <a:ln w="0">
            <a:noFill/>
          </a:ln>
        </p:spPr>
        <p:txBody>
          <a:bodyPr lIns="0" tIns="0" rIns="0" bIns="0" anchor="ctr">
            <a:noAutofit/>
          </a:bodyPr>
          <a:lstStyle/>
          <a:p>
            <a:endParaRPr lang="pt-BR" sz="2000" b="0" strike="noStrike" spc="-1">
              <a:solidFill>
                <a:srgbClr val="000000"/>
              </a:solidFill>
              <a:latin typeface="Calibri"/>
            </a:endParaRPr>
          </a:p>
        </p:txBody>
      </p:sp>
      <p:sp>
        <p:nvSpPr>
          <p:cNvPr id="35" name="PlaceHolder 2"/>
          <p:cNvSpPr>
            <a:spLocks noGrp="1"/>
          </p:cNvSpPr>
          <p:nvPr>
            <p:ph/>
          </p:nvPr>
        </p:nvSpPr>
        <p:spPr>
          <a:xfrm>
            <a:off x="609480" y="1600560"/>
            <a:ext cx="3532320" cy="2158920"/>
          </a:xfrm>
          <a:prstGeom prst="rect">
            <a:avLst/>
          </a:prstGeom>
          <a:noFill/>
          <a:ln w="0">
            <a:noFill/>
          </a:ln>
        </p:spPr>
        <p:txBody>
          <a:bodyPr lIns="0" tIns="0" rIns="0" bIns="0" anchor="t">
            <a:normAutofit/>
          </a:bodyPr>
          <a:lstStyle/>
          <a:p>
            <a:endParaRPr lang="pt-BR" sz="3600" b="0" strike="noStrike" spc="-1">
              <a:solidFill>
                <a:srgbClr val="000000"/>
              </a:solidFill>
              <a:latin typeface="Calibri"/>
            </a:endParaRPr>
          </a:p>
        </p:txBody>
      </p:sp>
      <p:sp>
        <p:nvSpPr>
          <p:cNvPr id="36" name="PlaceHolder 3"/>
          <p:cNvSpPr>
            <a:spLocks noGrp="1"/>
          </p:cNvSpPr>
          <p:nvPr>
            <p:ph/>
          </p:nvPr>
        </p:nvSpPr>
        <p:spPr>
          <a:xfrm>
            <a:off x="4318920" y="1600560"/>
            <a:ext cx="3532320" cy="2158920"/>
          </a:xfrm>
          <a:prstGeom prst="rect">
            <a:avLst/>
          </a:prstGeom>
          <a:noFill/>
          <a:ln w="0">
            <a:noFill/>
          </a:ln>
        </p:spPr>
        <p:txBody>
          <a:bodyPr lIns="0" tIns="0" rIns="0" bIns="0" anchor="t">
            <a:normAutofit/>
          </a:bodyPr>
          <a:lstStyle/>
          <a:p>
            <a:endParaRPr lang="pt-BR" sz="3600" b="0" strike="noStrike" spc="-1">
              <a:solidFill>
                <a:srgbClr val="000000"/>
              </a:solidFill>
              <a:latin typeface="Calibri"/>
            </a:endParaRPr>
          </a:p>
        </p:txBody>
      </p:sp>
      <p:sp>
        <p:nvSpPr>
          <p:cNvPr id="37" name="PlaceHolder 4"/>
          <p:cNvSpPr>
            <a:spLocks noGrp="1"/>
          </p:cNvSpPr>
          <p:nvPr>
            <p:ph/>
          </p:nvPr>
        </p:nvSpPr>
        <p:spPr>
          <a:xfrm>
            <a:off x="8028000" y="1600560"/>
            <a:ext cx="3532320" cy="2158920"/>
          </a:xfrm>
          <a:prstGeom prst="rect">
            <a:avLst/>
          </a:prstGeom>
          <a:noFill/>
          <a:ln w="0">
            <a:noFill/>
          </a:ln>
        </p:spPr>
        <p:txBody>
          <a:bodyPr lIns="0" tIns="0" rIns="0" bIns="0" anchor="t">
            <a:normAutofit/>
          </a:bodyPr>
          <a:lstStyle/>
          <a:p>
            <a:endParaRPr lang="pt-BR" sz="3600" b="0" strike="noStrike" spc="-1">
              <a:solidFill>
                <a:srgbClr val="000000"/>
              </a:solidFill>
              <a:latin typeface="Calibri"/>
            </a:endParaRPr>
          </a:p>
        </p:txBody>
      </p:sp>
      <p:sp>
        <p:nvSpPr>
          <p:cNvPr id="38" name="PlaceHolder 5"/>
          <p:cNvSpPr>
            <a:spLocks noGrp="1"/>
          </p:cNvSpPr>
          <p:nvPr>
            <p:ph/>
          </p:nvPr>
        </p:nvSpPr>
        <p:spPr>
          <a:xfrm>
            <a:off x="609480" y="3965040"/>
            <a:ext cx="3532320" cy="2158920"/>
          </a:xfrm>
          <a:prstGeom prst="rect">
            <a:avLst/>
          </a:prstGeom>
          <a:noFill/>
          <a:ln w="0">
            <a:noFill/>
          </a:ln>
        </p:spPr>
        <p:txBody>
          <a:bodyPr lIns="0" tIns="0" rIns="0" bIns="0" anchor="t">
            <a:normAutofit/>
          </a:bodyPr>
          <a:lstStyle/>
          <a:p>
            <a:endParaRPr lang="pt-BR" sz="3600" b="0" strike="noStrike" spc="-1">
              <a:solidFill>
                <a:srgbClr val="000000"/>
              </a:solidFill>
              <a:latin typeface="Calibri"/>
            </a:endParaRPr>
          </a:p>
        </p:txBody>
      </p:sp>
      <p:sp>
        <p:nvSpPr>
          <p:cNvPr id="39" name="PlaceHolder 6"/>
          <p:cNvSpPr>
            <a:spLocks noGrp="1"/>
          </p:cNvSpPr>
          <p:nvPr>
            <p:ph/>
          </p:nvPr>
        </p:nvSpPr>
        <p:spPr>
          <a:xfrm>
            <a:off x="4318920" y="3965040"/>
            <a:ext cx="3532320" cy="2158920"/>
          </a:xfrm>
          <a:prstGeom prst="rect">
            <a:avLst/>
          </a:prstGeom>
          <a:noFill/>
          <a:ln w="0">
            <a:noFill/>
          </a:ln>
        </p:spPr>
        <p:txBody>
          <a:bodyPr lIns="0" tIns="0" rIns="0" bIns="0" anchor="t">
            <a:normAutofit/>
          </a:bodyPr>
          <a:lstStyle/>
          <a:p>
            <a:endParaRPr lang="pt-BR" sz="3600" b="0" strike="noStrike" spc="-1">
              <a:solidFill>
                <a:srgbClr val="000000"/>
              </a:solidFill>
              <a:latin typeface="Calibri"/>
            </a:endParaRPr>
          </a:p>
        </p:txBody>
      </p:sp>
      <p:sp>
        <p:nvSpPr>
          <p:cNvPr id="40" name="PlaceHolder 7"/>
          <p:cNvSpPr>
            <a:spLocks noGrp="1"/>
          </p:cNvSpPr>
          <p:nvPr>
            <p:ph/>
          </p:nvPr>
        </p:nvSpPr>
        <p:spPr>
          <a:xfrm>
            <a:off x="8028000" y="3965040"/>
            <a:ext cx="3532320" cy="2158920"/>
          </a:xfrm>
          <a:prstGeom prst="rect">
            <a:avLst/>
          </a:prstGeom>
          <a:noFill/>
          <a:ln w="0">
            <a:noFill/>
          </a:ln>
        </p:spPr>
        <p:txBody>
          <a:bodyPr lIns="0" tIns="0" rIns="0" bIns="0" anchor="t">
            <a:normAutofit/>
          </a:bodyPr>
          <a:lstStyle/>
          <a:p>
            <a:endParaRPr lang="pt-BR" sz="36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318B0643-70CA-4C6D-AF1E-C890C0770CD9}" type="slidenum">
              <a:rPr/>
              <a:pPr/>
              <a:t>‹nº›</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281" y="2130922"/>
            <a:ext cx="10361851" cy="147036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828563" y="3887100"/>
            <a:ext cx="8533289" cy="1753006"/>
          </a:xfrm>
        </p:spPr>
        <p:txBody>
          <a:bodyPr/>
          <a:lstStyle>
            <a:lvl1pPr marL="0" indent="0" algn="ctr">
              <a:buNone/>
              <a:defRPr>
                <a:solidFill>
                  <a:schemeClr val="tx1">
                    <a:tint val="75000"/>
                  </a:schemeClr>
                </a:solidFill>
              </a:defRPr>
            </a:lvl1pPr>
            <a:lvl2pPr marL="507879" indent="0" algn="ctr">
              <a:buNone/>
              <a:defRPr>
                <a:solidFill>
                  <a:schemeClr val="tx1">
                    <a:tint val="75000"/>
                  </a:schemeClr>
                </a:solidFill>
              </a:defRPr>
            </a:lvl2pPr>
            <a:lvl3pPr marL="1015760" indent="0" algn="ctr">
              <a:buNone/>
              <a:defRPr>
                <a:solidFill>
                  <a:schemeClr val="tx1">
                    <a:tint val="75000"/>
                  </a:schemeClr>
                </a:solidFill>
              </a:defRPr>
            </a:lvl3pPr>
            <a:lvl4pPr marL="1523639" indent="0" algn="ctr">
              <a:buNone/>
              <a:defRPr>
                <a:solidFill>
                  <a:schemeClr val="tx1">
                    <a:tint val="75000"/>
                  </a:schemeClr>
                </a:solidFill>
              </a:defRPr>
            </a:lvl4pPr>
            <a:lvl5pPr marL="2031520" indent="0" algn="ctr">
              <a:buNone/>
              <a:defRPr>
                <a:solidFill>
                  <a:schemeClr val="tx1">
                    <a:tint val="75000"/>
                  </a:schemeClr>
                </a:solidFill>
              </a:defRPr>
            </a:lvl5pPr>
            <a:lvl6pPr marL="2539399" indent="0" algn="ctr">
              <a:buNone/>
              <a:defRPr>
                <a:solidFill>
                  <a:schemeClr val="tx1">
                    <a:tint val="75000"/>
                  </a:schemeClr>
                </a:solidFill>
              </a:defRPr>
            </a:lvl6pPr>
            <a:lvl7pPr marL="3047280" indent="0" algn="ctr">
              <a:buNone/>
              <a:defRPr>
                <a:solidFill>
                  <a:schemeClr val="tx1">
                    <a:tint val="75000"/>
                  </a:schemeClr>
                </a:solidFill>
              </a:defRPr>
            </a:lvl7pPr>
            <a:lvl8pPr marL="3555159" indent="0" algn="ctr">
              <a:buNone/>
              <a:defRPr>
                <a:solidFill>
                  <a:schemeClr val="tx1">
                    <a:tint val="75000"/>
                  </a:schemeClr>
                </a:solidFill>
              </a:defRPr>
            </a:lvl8pPr>
            <a:lvl9pPr marL="406304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B77EC2E5-5F2E-41F9-A0FB-F6B6A2395976}" type="datetime1">
              <a:rPr lang="pt-BR" smtClean="0"/>
              <a:pPr/>
              <a:t>02/11/2022</a:t>
            </a:fld>
            <a:endParaRPr lang="pt-BR"/>
          </a:p>
        </p:txBody>
      </p:sp>
      <p:sp>
        <p:nvSpPr>
          <p:cNvPr id="5" name="Espaço Reservado para Rodapé 4"/>
          <p:cNvSpPr>
            <a:spLocks noGrp="1"/>
          </p:cNvSpPr>
          <p:nvPr>
            <p:ph type="ftr" sz="quarter" idx="11"/>
          </p:nvPr>
        </p:nvSpPr>
        <p:spPr/>
        <p:txBody>
          <a:bodyPr/>
          <a:lstStyle/>
          <a:p>
            <a:r>
              <a:rPr lang="pt-BR" smtClean="0"/>
              <a:t>Conway et al. (2005)</a:t>
            </a:r>
            <a:endParaRPr lang="pt-BR"/>
          </a:p>
        </p:txBody>
      </p:sp>
      <p:sp>
        <p:nvSpPr>
          <p:cNvPr id="6" name="Espaço Reservado para Número de Slide 5"/>
          <p:cNvSpPr>
            <a:spLocks noGrp="1"/>
          </p:cNvSpPr>
          <p:nvPr>
            <p:ph type="sldNum" sz="quarter" idx="12"/>
          </p:nvPr>
        </p:nvSpPr>
        <p:spPr/>
        <p:txBody>
          <a:bodyPr/>
          <a:lstStyle/>
          <a:p>
            <a:fld id="{2982B0E9-E11E-4917-A8BB-33D449F29326}" type="slidenum">
              <a:rPr lang="pt-BR" smtClean="0"/>
              <a:pPr/>
              <a:t>‹nº›</a:t>
            </a:fld>
            <a:endParaRPr lang="pt-B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8F6D261-2523-45FF-8ED1-0BCB69162581}" type="datetime1">
              <a:rPr lang="pt-BR" smtClean="0"/>
              <a:pPr/>
              <a:t>02/11/2022</a:t>
            </a:fld>
            <a:endParaRPr lang="pt-BR"/>
          </a:p>
        </p:txBody>
      </p:sp>
      <p:sp>
        <p:nvSpPr>
          <p:cNvPr id="5" name="Espaço Reservado para Rodapé 4"/>
          <p:cNvSpPr>
            <a:spLocks noGrp="1"/>
          </p:cNvSpPr>
          <p:nvPr>
            <p:ph type="ftr" sz="quarter" idx="11"/>
          </p:nvPr>
        </p:nvSpPr>
        <p:spPr/>
        <p:txBody>
          <a:bodyPr/>
          <a:lstStyle/>
          <a:p>
            <a:r>
              <a:rPr lang="pt-BR" smtClean="0"/>
              <a:t>Conway et al. (2005)</a:t>
            </a:r>
            <a:endParaRPr lang="pt-BR"/>
          </a:p>
        </p:txBody>
      </p:sp>
      <p:sp>
        <p:nvSpPr>
          <p:cNvPr id="6" name="Espaço Reservado para Número de Slide 5"/>
          <p:cNvSpPr>
            <a:spLocks noGrp="1"/>
          </p:cNvSpPr>
          <p:nvPr>
            <p:ph type="sldNum" sz="quarter" idx="12"/>
          </p:nvPr>
        </p:nvSpPr>
        <p:spPr/>
        <p:txBody>
          <a:bodyPr/>
          <a:lstStyle/>
          <a:p>
            <a:fld id="{2982B0E9-E11E-4917-A8BB-33D449F29326}" type="slidenum">
              <a:rPr lang="pt-BR" smtClean="0"/>
              <a:pPr/>
              <a:t>‹nº›</a:t>
            </a:fld>
            <a:endParaRPr lang="pt-B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962959" y="4407924"/>
            <a:ext cx="10361851" cy="1362390"/>
          </a:xfrm>
        </p:spPr>
        <p:txBody>
          <a:bodyPr anchor="t"/>
          <a:lstStyle>
            <a:lvl1pPr algn="l">
              <a:defRPr sz="44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962959" y="2907388"/>
            <a:ext cx="10361851" cy="1500534"/>
          </a:xfrm>
        </p:spPr>
        <p:txBody>
          <a:bodyPr anchor="b"/>
          <a:lstStyle>
            <a:lvl1pPr marL="0" indent="0">
              <a:buNone/>
              <a:defRPr sz="2300">
                <a:solidFill>
                  <a:schemeClr val="tx1">
                    <a:tint val="75000"/>
                  </a:schemeClr>
                </a:solidFill>
              </a:defRPr>
            </a:lvl1pPr>
            <a:lvl2pPr marL="507879" indent="0">
              <a:buNone/>
              <a:defRPr sz="2000">
                <a:solidFill>
                  <a:schemeClr val="tx1">
                    <a:tint val="75000"/>
                  </a:schemeClr>
                </a:solidFill>
              </a:defRPr>
            </a:lvl2pPr>
            <a:lvl3pPr marL="1015760" indent="0">
              <a:buNone/>
              <a:defRPr sz="1800">
                <a:solidFill>
                  <a:schemeClr val="tx1">
                    <a:tint val="75000"/>
                  </a:schemeClr>
                </a:solidFill>
              </a:defRPr>
            </a:lvl3pPr>
            <a:lvl4pPr marL="1523639" indent="0">
              <a:buNone/>
              <a:defRPr sz="1500">
                <a:solidFill>
                  <a:schemeClr val="tx1">
                    <a:tint val="75000"/>
                  </a:schemeClr>
                </a:solidFill>
              </a:defRPr>
            </a:lvl4pPr>
            <a:lvl5pPr marL="2031520" indent="0">
              <a:buNone/>
              <a:defRPr sz="1500">
                <a:solidFill>
                  <a:schemeClr val="tx1">
                    <a:tint val="75000"/>
                  </a:schemeClr>
                </a:solidFill>
              </a:defRPr>
            </a:lvl5pPr>
            <a:lvl6pPr marL="2539399" indent="0">
              <a:buNone/>
              <a:defRPr sz="1500">
                <a:solidFill>
                  <a:schemeClr val="tx1">
                    <a:tint val="75000"/>
                  </a:schemeClr>
                </a:solidFill>
              </a:defRPr>
            </a:lvl6pPr>
            <a:lvl7pPr marL="3047280" indent="0">
              <a:buNone/>
              <a:defRPr sz="1500">
                <a:solidFill>
                  <a:schemeClr val="tx1">
                    <a:tint val="75000"/>
                  </a:schemeClr>
                </a:solidFill>
              </a:defRPr>
            </a:lvl7pPr>
            <a:lvl8pPr marL="3555159" indent="0">
              <a:buNone/>
              <a:defRPr sz="1500">
                <a:solidFill>
                  <a:schemeClr val="tx1">
                    <a:tint val="75000"/>
                  </a:schemeClr>
                </a:solidFill>
              </a:defRPr>
            </a:lvl8pPr>
            <a:lvl9pPr marL="4063040" indent="0">
              <a:buNone/>
              <a:defRPr sz="15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7AB3026C-6155-4932-A819-C07131495285}" type="datetime1">
              <a:rPr lang="pt-BR" smtClean="0"/>
              <a:pPr/>
              <a:t>02/11/2022</a:t>
            </a:fld>
            <a:endParaRPr lang="pt-BR"/>
          </a:p>
        </p:txBody>
      </p:sp>
      <p:sp>
        <p:nvSpPr>
          <p:cNvPr id="5" name="Espaço Reservado para Rodapé 4"/>
          <p:cNvSpPr>
            <a:spLocks noGrp="1"/>
          </p:cNvSpPr>
          <p:nvPr>
            <p:ph type="ftr" sz="quarter" idx="11"/>
          </p:nvPr>
        </p:nvSpPr>
        <p:spPr/>
        <p:txBody>
          <a:bodyPr/>
          <a:lstStyle/>
          <a:p>
            <a:r>
              <a:rPr lang="pt-BR" smtClean="0"/>
              <a:t>Conway et al. (2005)</a:t>
            </a:r>
            <a:endParaRPr lang="pt-BR"/>
          </a:p>
        </p:txBody>
      </p:sp>
      <p:sp>
        <p:nvSpPr>
          <p:cNvPr id="6" name="Espaço Reservado para Número de Slide 5"/>
          <p:cNvSpPr>
            <a:spLocks noGrp="1"/>
          </p:cNvSpPr>
          <p:nvPr>
            <p:ph type="sldNum" sz="quarter" idx="12"/>
          </p:nvPr>
        </p:nvSpPr>
        <p:spPr/>
        <p:txBody>
          <a:bodyPr/>
          <a:lstStyle/>
          <a:p>
            <a:fld id="{2982B0E9-E11E-4917-A8BB-33D449F29326}" type="slidenum">
              <a:rPr lang="pt-BR" smtClean="0"/>
              <a:pPr/>
              <a:t>‹nº›</a:t>
            </a:fld>
            <a:endParaRPr lang="pt-B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609522" y="1600573"/>
            <a:ext cx="5384099" cy="4527011"/>
          </a:xfrm>
        </p:spPr>
        <p:txBody>
          <a:bodyPr/>
          <a:lstStyle>
            <a:lvl1pPr>
              <a:defRPr sz="31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96795" y="1600573"/>
            <a:ext cx="5384099" cy="4527011"/>
          </a:xfrm>
        </p:spPr>
        <p:txBody>
          <a:bodyPr/>
          <a:lstStyle>
            <a:lvl1pPr>
              <a:defRPr sz="31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8ECAD34F-8B2C-45E7-98CE-F7ED66FA1B80}" type="datetime1">
              <a:rPr lang="pt-BR" smtClean="0"/>
              <a:pPr/>
              <a:t>02/11/2022</a:t>
            </a:fld>
            <a:endParaRPr lang="pt-BR"/>
          </a:p>
        </p:txBody>
      </p:sp>
      <p:sp>
        <p:nvSpPr>
          <p:cNvPr id="6" name="Espaço Reservado para Rodapé 5"/>
          <p:cNvSpPr>
            <a:spLocks noGrp="1"/>
          </p:cNvSpPr>
          <p:nvPr>
            <p:ph type="ftr" sz="quarter" idx="11"/>
          </p:nvPr>
        </p:nvSpPr>
        <p:spPr/>
        <p:txBody>
          <a:bodyPr/>
          <a:lstStyle/>
          <a:p>
            <a:r>
              <a:rPr lang="pt-BR" smtClean="0"/>
              <a:t>Conway et al. (2005)</a:t>
            </a:r>
            <a:endParaRPr lang="pt-BR"/>
          </a:p>
        </p:txBody>
      </p:sp>
      <p:sp>
        <p:nvSpPr>
          <p:cNvPr id="7" name="Espaço Reservado para Número de Slide 6"/>
          <p:cNvSpPr>
            <a:spLocks noGrp="1"/>
          </p:cNvSpPr>
          <p:nvPr>
            <p:ph type="sldNum" sz="quarter" idx="12"/>
          </p:nvPr>
        </p:nvSpPr>
        <p:spPr/>
        <p:txBody>
          <a:bodyPr/>
          <a:lstStyle/>
          <a:p>
            <a:fld id="{2982B0E9-E11E-4917-A8BB-33D449F29326}" type="slidenum">
              <a:rPr lang="pt-BR" smtClean="0"/>
              <a:pPr/>
              <a:t>‹nº›</a:t>
            </a:fld>
            <a:endParaRPr lang="pt-B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609522" y="1535471"/>
            <a:ext cx="5386216" cy="639911"/>
          </a:xfrm>
        </p:spPr>
        <p:txBody>
          <a:bodyPr anchor="b"/>
          <a:lstStyle>
            <a:lvl1pPr marL="0" indent="0">
              <a:buNone/>
              <a:defRPr sz="2700" b="1"/>
            </a:lvl1pPr>
            <a:lvl2pPr marL="507879" indent="0">
              <a:buNone/>
              <a:defRPr sz="2300" b="1"/>
            </a:lvl2pPr>
            <a:lvl3pPr marL="1015760" indent="0">
              <a:buNone/>
              <a:defRPr sz="2000" b="1"/>
            </a:lvl3pPr>
            <a:lvl4pPr marL="1523639" indent="0">
              <a:buNone/>
              <a:defRPr sz="1800" b="1"/>
            </a:lvl4pPr>
            <a:lvl5pPr marL="2031520" indent="0">
              <a:buNone/>
              <a:defRPr sz="1800" b="1"/>
            </a:lvl5pPr>
            <a:lvl6pPr marL="2539399" indent="0">
              <a:buNone/>
              <a:defRPr sz="1800" b="1"/>
            </a:lvl6pPr>
            <a:lvl7pPr marL="3047280" indent="0">
              <a:buNone/>
              <a:defRPr sz="1800" b="1"/>
            </a:lvl7pPr>
            <a:lvl8pPr marL="3555159" indent="0">
              <a:buNone/>
              <a:defRPr sz="1800" b="1"/>
            </a:lvl8pPr>
            <a:lvl9pPr marL="4063040" indent="0">
              <a:buNone/>
              <a:defRPr sz="18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609522" y="2175380"/>
            <a:ext cx="5386216" cy="3952203"/>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92565" y="1535471"/>
            <a:ext cx="5388332" cy="639911"/>
          </a:xfrm>
        </p:spPr>
        <p:txBody>
          <a:bodyPr anchor="b"/>
          <a:lstStyle>
            <a:lvl1pPr marL="0" indent="0">
              <a:buNone/>
              <a:defRPr sz="2700" b="1"/>
            </a:lvl1pPr>
            <a:lvl2pPr marL="507879" indent="0">
              <a:buNone/>
              <a:defRPr sz="2300" b="1"/>
            </a:lvl2pPr>
            <a:lvl3pPr marL="1015760" indent="0">
              <a:buNone/>
              <a:defRPr sz="2000" b="1"/>
            </a:lvl3pPr>
            <a:lvl4pPr marL="1523639" indent="0">
              <a:buNone/>
              <a:defRPr sz="1800" b="1"/>
            </a:lvl4pPr>
            <a:lvl5pPr marL="2031520" indent="0">
              <a:buNone/>
              <a:defRPr sz="1800" b="1"/>
            </a:lvl5pPr>
            <a:lvl6pPr marL="2539399" indent="0">
              <a:buNone/>
              <a:defRPr sz="1800" b="1"/>
            </a:lvl6pPr>
            <a:lvl7pPr marL="3047280" indent="0">
              <a:buNone/>
              <a:defRPr sz="1800" b="1"/>
            </a:lvl7pPr>
            <a:lvl8pPr marL="3555159" indent="0">
              <a:buNone/>
              <a:defRPr sz="1800" b="1"/>
            </a:lvl8pPr>
            <a:lvl9pPr marL="4063040" indent="0">
              <a:buNone/>
              <a:defRPr sz="18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6192565" y="2175380"/>
            <a:ext cx="5388332" cy="3952203"/>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6B1FFB13-4A75-42B7-90FC-4FF930268F62}" type="datetime1">
              <a:rPr lang="pt-BR" smtClean="0"/>
              <a:pPr/>
              <a:t>02/11/2022</a:t>
            </a:fld>
            <a:endParaRPr lang="pt-BR"/>
          </a:p>
        </p:txBody>
      </p:sp>
      <p:sp>
        <p:nvSpPr>
          <p:cNvPr id="8" name="Espaço Reservado para Rodapé 7"/>
          <p:cNvSpPr>
            <a:spLocks noGrp="1"/>
          </p:cNvSpPr>
          <p:nvPr>
            <p:ph type="ftr" sz="quarter" idx="11"/>
          </p:nvPr>
        </p:nvSpPr>
        <p:spPr/>
        <p:txBody>
          <a:bodyPr/>
          <a:lstStyle/>
          <a:p>
            <a:r>
              <a:rPr lang="pt-BR" smtClean="0"/>
              <a:t>Conway et al. (2005)</a:t>
            </a:r>
            <a:endParaRPr lang="pt-BR"/>
          </a:p>
        </p:txBody>
      </p:sp>
      <p:sp>
        <p:nvSpPr>
          <p:cNvPr id="9" name="Espaço Reservado para Número de Slide 8"/>
          <p:cNvSpPr>
            <a:spLocks noGrp="1"/>
          </p:cNvSpPr>
          <p:nvPr>
            <p:ph type="sldNum" sz="quarter" idx="12"/>
          </p:nvPr>
        </p:nvSpPr>
        <p:spPr/>
        <p:txBody>
          <a:bodyPr/>
          <a:lstStyle/>
          <a:p>
            <a:fld id="{2982B0E9-E11E-4917-A8BB-33D449F29326}" type="slidenum">
              <a:rPr lang="pt-BR" smtClean="0"/>
              <a:pPr/>
              <a:t>‹nº›</a:t>
            </a:fld>
            <a:endParaRPr lang="pt-B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A1A2C7D3-B9EE-4353-80CB-4E628B094EA8}" type="datetime1">
              <a:rPr lang="pt-BR" smtClean="0"/>
              <a:pPr/>
              <a:t>02/11/2022</a:t>
            </a:fld>
            <a:endParaRPr lang="pt-BR"/>
          </a:p>
        </p:txBody>
      </p:sp>
      <p:sp>
        <p:nvSpPr>
          <p:cNvPr id="4" name="Espaço Reservado para Rodapé 3"/>
          <p:cNvSpPr>
            <a:spLocks noGrp="1"/>
          </p:cNvSpPr>
          <p:nvPr>
            <p:ph type="ftr" sz="quarter" idx="11"/>
          </p:nvPr>
        </p:nvSpPr>
        <p:spPr/>
        <p:txBody>
          <a:bodyPr/>
          <a:lstStyle/>
          <a:p>
            <a:r>
              <a:rPr lang="pt-BR" smtClean="0"/>
              <a:t>Conway et al. (2005)</a:t>
            </a:r>
            <a:endParaRPr lang="pt-BR"/>
          </a:p>
        </p:txBody>
      </p:sp>
      <p:sp>
        <p:nvSpPr>
          <p:cNvPr id="5" name="Espaço Reservado para Número de Slide 4"/>
          <p:cNvSpPr>
            <a:spLocks noGrp="1"/>
          </p:cNvSpPr>
          <p:nvPr>
            <p:ph type="sldNum" sz="quarter" idx="12"/>
          </p:nvPr>
        </p:nvSpPr>
        <p:spPr/>
        <p:txBody>
          <a:bodyPr/>
          <a:lstStyle/>
          <a:p>
            <a:fld id="{2982B0E9-E11E-4917-A8BB-33D449F29326}" type="slidenum">
              <a:rPr lang="pt-BR" smtClean="0"/>
              <a:pPr/>
              <a:t>‹nº›</a:t>
            </a:fld>
            <a:endParaRPr lang="pt-B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8B270A78-9207-4F09-A348-718AD96E4D93}" type="datetime1">
              <a:rPr lang="pt-BR" smtClean="0"/>
              <a:pPr/>
              <a:t>02/11/2022</a:t>
            </a:fld>
            <a:endParaRPr lang="pt-BR"/>
          </a:p>
        </p:txBody>
      </p:sp>
      <p:sp>
        <p:nvSpPr>
          <p:cNvPr id="3" name="Espaço Reservado para Rodapé 2"/>
          <p:cNvSpPr>
            <a:spLocks noGrp="1"/>
          </p:cNvSpPr>
          <p:nvPr>
            <p:ph type="ftr" sz="quarter" idx="11"/>
          </p:nvPr>
        </p:nvSpPr>
        <p:spPr/>
        <p:txBody>
          <a:bodyPr/>
          <a:lstStyle/>
          <a:p>
            <a:r>
              <a:rPr lang="pt-BR" smtClean="0"/>
              <a:t>Conway et al. (2005)</a:t>
            </a:r>
            <a:endParaRPr lang="pt-BR"/>
          </a:p>
        </p:txBody>
      </p:sp>
      <p:sp>
        <p:nvSpPr>
          <p:cNvPr id="4" name="Espaço Reservado para Número de Slide 3"/>
          <p:cNvSpPr>
            <a:spLocks noGrp="1"/>
          </p:cNvSpPr>
          <p:nvPr>
            <p:ph type="sldNum" sz="quarter" idx="12"/>
          </p:nvPr>
        </p:nvSpPr>
        <p:spPr/>
        <p:txBody>
          <a:bodyPr/>
          <a:lstStyle/>
          <a:p>
            <a:fld id="{2982B0E9-E11E-4917-A8BB-33D449F29326}"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4680"/>
            <a:ext cx="10971000" cy="1143000"/>
          </a:xfrm>
          <a:prstGeom prst="rect">
            <a:avLst/>
          </a:prstGeom>
          <a:noFill/>
          <a:ln w="0">
            <a:noFill/>
          </a:ln>
        </p:spPr>
        <p:txBody>
          <a:bodyPr lIns="0" tIns="0" rIns="0" bIns="0" anchor="ctr">
            <a:noAutofit/>
          </a:bodyPr>
          <a:lstStyle/>
          <a:p>
            <a:endParaRPr lang="pt-BR" sz="2000" b="0" strike="noStrike" spc="-1">
              <a:solidFill>
                <a:srgbClr val="000000"/>
              </a:solidFill>
              <a:latin typeface="Calibri"/>
            </a:endParaRPr>
          </a:p>
        </p:txBody>
      </p:sp>
      <p:sp>
        <p:nvSpPr>
          <p:cNvPr id="6" name="PlaceHolder 2"/>
          <p:cNvSpPr>
            <a:spLocks noGrp="1"/>
          </p:cNvSpPr>
          <p:nvPr>
            <p:ph type="subTitle"/>
          </p:nvPr>
        </p:nvSpPr>
        <p:spPr>
          <a:xfrm>
            <a:off x="609480" y="1600560"/>
            <a:ext cx="10971000" cy="4526640"/>
          </a:xfrm>
          <a:prstGeom prst="rect">
            <a:avLst/>
          </a:prstGeom>
          <a:noFill/>
          <a:ln w="0">
            <a:noFill/>
          </a:ln>
        </p:spPr>
        <p:txBody>
          <a:bodyPr lIns="0" tIns="0" rIns="0" bIns="0" anchor="ctr">
            <a:noAutofit/>
          </a:bodyPr>
          <a:lstStyle/>
          <a:p>
            <a:pPr algn="ctr">
              <a:buNone/>
            </a:pPr>
            <a:endParaRPr lang="pt-BR"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00821995-6C0D-48DE-9C2B-A9E2C2C3E1F5}" type="slidenum">
              <a:rPr/>
              <a:pPr/>
              <a:t>‹nº›</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09525" y="273115"/>
            <a:ext cx="4010562" cy="1162320"/>
          </a:xfrm>
        </p:spPr>
        <p:txBody>
          <a:bodyPr anchor="b"/>
          <a:lstStyle>
            <a:lvl1pPr algn="l">
              <a:defRPr sz="23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4766113" y="273118"/>
            <a:ext cx="6814779" cy="5854468"/>
          </a:xfrm>
        </p:spPr>
        <p:txBody>
          <a:bodyPr/>
          <a:lstStyle>
            <a:lvl1pPr>
              <a:defRPr sz="3600"/>
            </a:lvl1pPr>
            <a:lvl2pPr>
              <a:defRPr sz="3100"/>
            </a:lvl2pPr>
            <a:lvl3pPr>
              <a:defRPr sz="2700"/>
            </a:lvl3pPr>
            <a:lvl4pPr>
              <a:defRPr sz="2300"/>
            </a:lvl4pPr>
            <a:lvl5pPr>
              <a:defRPr sz="2300"/>
            </a:lvl5pPr>
            <a:lvl6pPr>
              <a:defRPr sz="2300"/>
            </a:lvl6pPr>
            <a:lvl7pPr>
              <a:defRPr sz="2300"/>
            </a:lvl7pPr>
            <a:lvl8pPr>
              <a:defRPr sz="2300"/>
            </a:lvl8pPr>
            <a:lvl9pPr>
              <a:defRPr sz="23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609525" y="1435437"/>
            <a:ext cx="4010562" cy="4692149"/>
          </a:xfrm>
        </p:spPr>
        <p:txBody>
          <a:bodyPr/>
          <a:lstStyle>
            <a:lvl1pPr marL="0" indent="0">
              <a:buNone/>
              <a:defRPr sz="1500"/>
            </a:lvl1pPr>
            <a:lvl2pPr marL="507879" indent="0">
              <a:buNone/>
              <a:defRPr sz="1300"/>
            </a:lvl2pPr>
            <a:lvl3pPr marL="1015760" indent="0">
              <a:buNone/>
              <a:defRPr sz="1100"/>
            </a:lvl3pPr>
            <a:lvl4pPr marL="1523639" indent="0">
              <a:buNone/>
              <a:defRPr sz="1000"/>
            </a:lvl4pPr>
            <a:lvl5pPr marL="2031520" indent="0">
              <a:buNone/>
              <a:defRPr sz="1000"/>
            </a:lvl5pPr>
            <a:lvl6pPr marL="2539399" indent="0">
              <a:buNone/>
              <a:defRPr sz="1000"/>
            </a:lvl6pPr>
            <a:lvl7pPr marL="3047280" indent="0">
              <a:buNone/>
              <a:defRPr sz="1000"/>
            </a:lvl7pPr>
            <a:lvl8pPr marL="3555159" indent="0">
              <a:buNone/>
              <a:defRPr sz="1000"/>
            </a:lvl8pPr>
            <a:lvl9pPr marL="4063040" indent="0">
              <a:buNone/>
              <a:defRPr sz="10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BAF8F061-2354-4E7B-9294-11A163B323B2}" type="datetime1">
              <a:rPr lang="pt-BR" smtClean="0"/>
              <a:pPr/>
              <a:t>02/11/2022</a:t>
            </a:fld>
            <a:endParaRPr lang="pt-BR"/>
          </a:p>
        </p:txBody>
      </p:sp>
      <p:sp>
        <p:nvSpPr>
          <p:cNvPr id="6" name="Espaço Reservado para Rodapé 5"/>
          <p:cNvSpPr>
            <a:spLocks noGrp="1"/>
          </p:cNvSpPr>
          <p:nvPr>
            <p:ph type="ftr" sz="quarter" idx="11"/>
          </p:nvPr>
        </p:nvSpPr>
        <p:spPr/>
        <p:txBody>
          <a:bodyPr/>
          <a:lstStyle/>
          <a:p>
            <a:r>
              <a:rPr lang="pt-BR" smtClean="0"/>
              <a:t>Conway et al. (2005)</a:t>
            </a:r>
            <a:endParaRPr lang="pt-BR"/>
          </a:p>
        </p:txBody>
      </p:sp>
      <p:sp>
        <p:nvSpPr>
          <p:cNvPr id="7" name="Espaço Reservado para Número de Slide 6"/>
          <p:cNvSpPr>
            <a:spLocks noGrp="1"/>
          </p:cNvSpPr>
          <p:nvPr>
            <p:ph type="sldNum" sz="quarter" idx="12"/>
          </p:nvPr>
        </p:nvSpPr>
        <p:spPr/>
        <p:txBody>
          <a:bodyPr/>
          <a:lstStyle/>
          <a:p>
            <a:fld id="{2982B0E9-E11E-4917-A8BB-33D449F29326}" type="slidenum">
              <a:rPr lang="pt-BR" smtClean="0"/>
              <a:pPr/>
              <a:t>‹nº›</a:t>
            </a:fld>
            <a:endParaRPr lang="pt-B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2389406" y="4801714"/>
            <a:ext cx="7314248" cy="566870"/>
          </a:xfrm>
        </p:spPr>
        <p:txBody>
          <a:bodyPr anchor="b"/>
          <a:lstStyle>
            <a:lvl1pPr algn="l">
              <a:defRPr sz="23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2389406" y="612917"/>
            <a:ext cx="7314248" cy="4115753"/>
          </a:xfrm>
        </p:spPr>
        <p:txBody>
          <a:bodyPr/>
          <a:lstStyle>
            <a:lvl1pPr marL="0" indent="0">
              <a:buNone/>
              <a:defRPr sz="3600"/>
            </a:lvl1pPr>
            <a:lvl2pPr marL="507879" indent="0">
              <a:buNone/>
              <a:defRPr sz="3100"/>
            </a:lvl2pPr>
            <a:lvl3pPr marL="1015760" indent="0">
              <a:buNone/>
              <a:defRPr sz="2700"/>
            </a:lvl3pPr>
            <a:lvl4pPr marL="1523639" indent="0">
              <a:buNone/>
              <a:defRPr sz="2300"/>
            </a:lvl4pPr>
            <a:lvl5pPr marL="2031520" indent="0">
              <a:buNone/>
              <a:defRPr sz="2300"/>
            </a:lvl5pPr>
            <a:lvl6pPr marL="2539399" indent="0">
              <a:buNone/>
              <a:defRPr sz="2300"/>
            </a:lvl6pPr>
            <a:lvl7pPr marL="3047280" indent="0">
              <a:buNone/>
              <a:defRPr sz="2300"/>
            </a:lvl7pPr>
            <a:lvl8pPr marL="3555159" indent="0">
              <a:buNone/>
              <a:defRPr sz="2300"/>
            </a:lvl8pPr>
            <a:lvl9pPr marL="4063040" indent="0">
              <a:buNone/>
              <a:defRPr sz="2300"/>
            </a:lvl9pPr>
          </a:lstStyle>
          <a:p>
            <a:endParaRPr lang="pt-BR"/>
          </a:p>
        </p:txBody>
      </p:sp>
      <p:sp>
        <p:nvSpPr>
          <p:cNvPr id="4" name="Espaço Reservado para Texto 3"/>
          <p:cNvSpPr>
            <a:spLocks noGrp="1"/>
          </p:cNvSpPr>
          <p:nvPr>
            <p:ph type="body" sz="half" idx="2"/>
          </p:nvPr>
        </p:nvSpPr>
        <p:spPr>
          <a:xfrm>
            <a:off x="2389406" y="5368584"/>
            <a:ext cx="7314248" cy="805049"/>
          </a:xfrm>
        </p:spPr>
        <p:txBody>
          <a:bodyPr/>
          <a:lstStyle>
            <a:lvl1pPr marL="0" indent="0">
              <a:buNone/>
              <a:defRPr sz="1500"/>
            </a:lvl1pPr>
            <a:lvl2pPr marL="507879" indent="0">
              <a:buNone/>
              <a:defRPr sz="1300"/>
            </a:lvl2pPr>
            <a:lvl3pPr marL="1015760" indent="0">
              <a:buNone/>
              <a:defRPr sz="1100"/>
            </a:lvl3pPr>
            <a:lvl4pPr marL="1523639" indent="0">
              <a:buNone/>
              <a:defRPr sz="1000"/>
            </a:lvl4pPr>
            <a:lvl5pPr marL="2031520" indent="0">
              <a:buNone/>
              <a:defRPr sz="1000"/>
            </a:lvl5pPr>
            <a:lvl6pPr marL="2539399" indent="0">
              <a:buNone/>
              <a:defRPr sz="1000"/>
            </a:lvl6pPr>
            <a:lvl7pPr marL="3047280" indent="0">
              <a:buNone/>
              <a:defRPr sz="1000"/>
            </a:lvl7pPr>
            <a:lvl8pPr marL="3555159" indent="0">
              <a:buNone/>
              <a:defRPr sz="1000"/>
            </a:lvl8pPr>
            <a:lvl9pPr marL="4063040" indent="0">
              <a:buNone/>
              <a:defRPr sz="10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23FE7B3E-F030-42B0-83BA-8AE4FBEC2267}" type="datetime1">
              <a:rPr lang="pt-BR" smtClean="0"/>
              <a:pPr/>
              <a:t>02/11/2022</a:t>
            </a:fld>
            <a:endParaRPr lang="pt-BR"/>
          </a:p>
        </p:txBody>
      </p:sp>
      <p:sp>
        <p:nvSpPr>
          <p:cNvPr id="6" name="Espaço Reservado para Rodapé 5"/>
          <p:cNvSpPr>
            <a:spLocks noGrp="1"/>
          </p:cNvSpPr>
          <p:nvPr>
            <p:ph type="ftr" sz="quarter" idx="11"/>
          </p:nvPr>
        </p:nvSpPr>
        <p:spPr/>
        <p:txBody>
          <a:bodyPr/>
          <a:lstStyle/>
          <a:p>
            <a:r>
              <a:rPr lang="pt-BR" smtClean="0"/>
              <a:t>Conway et al. (2005)</a:t>
            </a:r>
            <a:endParaRPr lang="pt-BR"/>
          </a:p>
        </p:txBody>
      </p:sp>
      <p:sp>
        <p:nvSpPr>
          <p:cNvPr id="7" name="Espaço Reservado para Número de Slide 6"/>
          <p:cNvSpPr>
            <a:spLocks noGrp="1"/>
          </p:cNvSpPr>
          <p:nvPr>
            <p:ph type="sldNum" sz="quarter" idx="12"/>
          </p:nvPr>
        </p:nvSpPr>
        <p:spPr/>
        <p:txBody>
          <a:bodyPr/>
          <a:lstStyle/>
          <a:p>
            <a:fld id="{2982B0E9-E11E-4917-A8BB-33D449F29326}" type="slidenum">
              <a:rPr lang="pt-BR" smtClean="0"/>
              <a:pPr/>
              <a:t>‹nº›</a:t>
            </a:fld>
            <a:endParaRPr lang="pt-B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05D1F0EE-6503-4E8F-A013-CFD41AFB6EA6}" type="datetime1">
              <a:rPr lang="pt-BR" smtClean="0"/>
              <a:pPr/>
              <a:t>02/11/2022</a:t>
            </a:fld>
            <a:endParaRPr lang="pt-BR"/>
          </a:p>
        </p:txBody>
      </p:sp>
      <p:sp>
        <p:nvSpPr>
          <p:cNvPr id="5" name="Espaço Reservado para Rodapé 4"/>
          <p:cNvSpPr>
            <a:spLocks noGrp="1"/>
          </p:cNvSpPr>
          <p:nvPr>
            <p:ph type="ftr" sz="quarter" idx="11"/>
          </p:nvPr>
        </p:nvSpPr>
        <p:spPr/>
        <p:txBody>
          <a:bodyPr/>
          <a:lstStyle/>
          <a:p>
            <a:r>
              <a:rPr lang="pt-BR" smtClean="0"/>
              <a:t>Conway et al. (2005)</a:t>
            </a:r>
            <a:endParaRPr lang="pt-BR"/>
          </a:p>
        </p:txBody>
      </p:sp>
      <p:sp>
        <p:nvSpPr>
          <p:cNvPr id="6" name="Espaço Reservado para Número de Slide 5"/>
          <p:cNvSpPr>
            <a:spLocks noGrp="1"/>
          </p:cNvSpPr>
          <p:nvPr>
            <p:ph type="sldNum" sz="quarter" idx="12"/>
          </p:nvPr>
        </p:nvSpPr>
        <p:spPr/>
        <p:txBody>
          <a:bodyPr/>
          <a:lstStyle/>
          <a:p>
            <a:fld id="{2982B0E9-E11E-4917-A8BB-33D449F29326}" type="slidenum">
              <a:rPr lang="pt-BR" smtClean="0"/>
              <a:pPr/>
              <a:t>‹nº›</a:t>
            </a:fld>
            <a:endParaRPr lang="pt-B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8051" y="274705"/>
            <a:ext cx="2742843" cy="5852880"/>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609521" y="274705"/>
            <a:ext cx="8025355" cy="5852880"/>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88FAD86-4BE5-4079-9D68-EB0FF3EB9B8E}" type="datetime1">
              <a:rPr lang="pt-BR" smtClean="0"/>
              <a:pPr/>
              <a:t>02/11/2022</a:t>
            </a:fld>
            <a:endParaRPr lang="pt-BR"/>
          </a:p>
        </p:txBody>
      </p:sp>
      <p:sp>
        <p:nvSpPr>
          <p:cNvPr id="5" name="Espaço Reservado para Rodapé 4"/>
          <p:cNvSpPr>
            <a:spLocks noGrp="1"/>
          </p:cNvSpPr>
          <p:nvPr>
            <p:ph type="ftr" sz="quarter" idx="11"/>
          </p:nvPr>
        </p:nvSpPr>
        <p:spPr/>
        <p:txBody>
          <a:bodyPr/>
          <a:lstStyle/>
          <a:p>
            <a:r>
              <a:rPr lang="pt-BR" smtClean="0"/>
              <a:t>Conway et al. (2005)</a:t>
            </a:r>
            <a:endParaRPr lang="pt-BR"/>
          </a:p>
        </p:txBody>
      </p:sp>
      <p:sp>
        <p:nvSpPr>
          <p:cNvPr id="6" name="Espaço Reservado para Número de Slide 5"/>
          <p:cNvSpPr>
            <a:spLocks noGrp="1"/>
          </p:cNvSpPr>
          <p:nvPr>
            <p:ph type="sldNum" sz="quarter" idx="12"/>
          </p:nvPr>
        </p:nvSpPr>
        <p:spPr/>
        <p:txBody>
          <a:bodyPr/>
          <a:lstStyle/>
          <a:p>
            <a:fld id="{2982B0E9-E11E-4917-A8BB-33D449F29326}"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4680"/>
            <a:ext cx="10971000" cy="1143000"/>
          </a:xfrm>
          <a:prstGeom prst="rect">
            <a:avLst/>
          </a:prstGeom>
          <a:noFill/>
          <a:ln w="0">
            <a:noFill/>
          </a:ln>
        </p:spPr>
        <p:txBody>
          <a:bodyPr lIns="0" tIns="0" rIns="0" bIns="0" anchor="ctr">
            <a:noAutofit/>
          </a:bodyPr>
          <a:lstStyle/>
          <a:p>
            <a:endParaRPr lang="pt-BR" sz="2000" b="0" strike="noStrike" spc="-1">
              <a:solidFill>
                <a:srgbClr val="000000"/>
              </a:solidFill>
              <a:latin typeface="Calibri"/>
            </a:endParaRPr>
          </a:p>
        </p:txBody>
      </p:sp>
      <p:sp>
        <p:nvSpPr>
          <p:cNvPr id="8" name="PlaceHolder 2"/>
          <p:cNvSpPr>
            <a:spLocks noGrp="1"/>
          </p:cNvSpPr>
          <p:nvPr>
            <p:ph/>
          </p:nvPr>
        </p:nvSpPr>
        <p:spPr>
          <a:xfrm>
            <a:off x="609480" y="1600560"/>
            <a:ext cx="10971000" cy="4526640"/>
          </a:xfrm>
          <a:prstGeom prst="rect">
            <a:avLst/>
          </a:prstGeom>
          <a:noFill/>
          <a:ln w="0">
            <a:noFill/>
          </a:ln>
        </p:spPr>
        <p:txBody>
          <a:bodyPr lIns="0" tIns="0" rIns="0" bIns="0" anchor="t">
            <a:normAutofit/>
          </a:bodyPr>
          <a:lstStyle/>
          <a:p>
            <a:endParaRPr lang="pt-BR" sz="36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DFDBBEAB-DD8B-4C5D-854A-E9BCF3641C0E}" type="slidenum">
              <a:rPr/>
              <a:pPr/>
              <a:t>‹nº›</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4680"/>
            <a:ext cx="10971000" cy="1143000"/>
          </a:xfrm>
          <a:prstGeom prst="rect">
            <a:avLst/>
          </a:prstGeom>
          <a:noFill/>
          <a:ln w="0">
            <a:noFill/>
          </a:ln>
        </p:spPr>
        <p:txBody>
          <a:bodyPr lIns="0" tIns="0" rIns="0" bIns="0" anchor="ctr">
            <a:noAutofit/>
          </a:bodyPr>
          <a:lstStyle/>
          <a:p>
            <a:endParaRPr lang="pt-BR" sz="2000" b="0" strike="noStrike" spc="-1">
              <a:solidFill>
                <a:srgbClr val="000000"/>
              </a:solidFill>
              <a:latin typeface="Calibri"/>
            </a:endParaRPr>
          </a:p>
        </p:txBody>
      </p:sp>
      <p:sp>
        <p:nvSpPr>
          <p:cNvPr id="10" name="PlaceHolder 2"/>
          <p:cNvSpPr>
            <a:spLocks noGrp="1"/>
          </p:cNvSpPr>
          <p:nvPr>
            <p:ph/>
          </p:nvPr>
        </p:nvSpPr>
        <p:spPr>
          <a:xfrm>
            <a:off x="609480" y="1600560"/>
            <a:ext cx="5353560" cy="4526640"/>
          </a:xfrm>
          <a:prstGeom prst="rect">
            <a:avLst/>
          </a:prstGeom>
          <a:noFill/>
          <a:ln w="0">
            <a:noFill/>
          </a:ln>
        </p:spPr>
        <p:txBody>
          <a:bodyPr lIns="0" tIns="0" rIns="0" bIns="0" anchor="t">
            <a:normAutofit/>
          </a:bodyPr>
          <a:lstStyle/>
          <a:p>
            <a:endParaRPr lang="pt-BR" sz="3600" b="0" strike="noStrike" spc="-1">
              <a:solidFill>
                <a:srgbClr val="000000"/>
              </a:solidFill>
              <a:latin typeface="Calibri"/>
            </a:endParaRPr>
          </a:p>
        </p:txBody>
      </p:sp>
      <p:sp>
        <p:nvSpPr>
          <p:cNvPr id="11" name="PlaceHolder 3"/>
          <p:cNvSpPr>
            <a:spLocks noGrp="1"/>
          </p:cNvSpPr>
          <p:nvPr>
            <p:ph/>
          </p:nvPr>
        </p:nvSpPr>
        <p:spPr>
          <a:xfrm>
            <a:off x="6231240" y="1600560"/>
            <a:ext cx="5353560" cy="4526640"/>
          </a:xfrm>
          <a:prstGeom prst="rect">
            <a:avLst/>
          </a:prstGeom>
          <a:noFill/>
          <a:ln w="0">
            <a:noFill/>
          </a:ln>
        </p:spPr>
        <p:txBody>
          <a:bodyPr lIns="0" tIns="0" rIns="0" bIns="0" anchor="t">
            <a:normAutofit/>
          </a:bodyPr>
          <a:lstStyle/>
          <a:p>
            <a:endParaRPr lang="pt-BR" sz="36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F853CDD2-38B2-48B8-812C-FBCF035ACF45}" type="slidenum">
              <a:rPr/>
              <a:pPr/>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4680"/>
            <a:ext cx="10971000" cy="1143000"/>
          </a:xfrm>
          <a:prstGeom prst="rect">
            <a:avLst/>
          </a:prstGeom>
          <a:noFill/>
          <a:ln w="0">
            <a:noFill/>
          </a:ln>
        </p:spPr>
        <p:txBody>
          <a:bodyPr lIns="0" tIns="0" rIns="0" bIns="0" anchor="ctr">
            <a:noAutofit/>
          </a:bodyPr>
          <a:lstStyle/>
          <a:p>
            <a:endParaRPr lang="pt-BR" sz="20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279363C1-02F0-43BC-AB9D-74F57F152F92}" type="slidenum">
              <a:rPr/>
              <a:pPr/>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4680"/>
            <a:ext cx="10971000" cy="5299560"/>
          </a:xfrm>
          <a:prstGeom prst="rect">
            <a:avLst/>
          </a:prstGeom>
          <a:noFill/>
          <a:ln w="0">
            <a:noFill/>
          </a:ln>
        </p:spPr>
        <p:txBody>
          <a:bodyPr lIns="0" tIns="0" rIns="0" bIns="0" anchor="ctr">
            <a:noAutofit/>
          </a:bodyPr>
          <a:lstStyle/>
          <a:p>
            <a:pPr algn="ctr">
              <a:buNone/>
            </a:pPr>
            <a:endParaRPr lang="pt-BR"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10FE07BD-0A8B-4253-821E-4398CCEBC42C}" type="slidenum">
              <a:rPr/>
              <a:pPr/>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4680"/>
            <a:ext cx="10971000" cy="1143000"/>
          </a:xfrm>
          <a:prstGeom prst="rect">
            <a:avLst/>
          </a:prstGeom>
          <a:noFill/>
          <a:ln w="0">
            <a:noFill/>
          </a:ln>
        </p:spPr>
        <p:txBody>
          <a:bodyPr lIns="0" tIns="0" rIns="0" bIns="0" anchor="ctr">
            <a:noAutofit/>
          </a:bodyPr>
          <a:lstStyle/>
          <a:p>
            <a:endParaRPr lang="pt-BR" sz="2000" b="0" strike="noStrike" spc="-1">
              <a:solidFill>
                <a:srgbClr val="000000"/>
              </a:solidFill>
              <a:latin typeface="Calibri"/>
            </a:endParaRPr>
          </a:p>
        </p:txBody>
      </p:sp>
      <p:sp>
        <p:nvSpPr>
          <p:cNvPr id="15" name="PlaceHolder 2"/>
          <p:cNvSpPr>
            <a:spLocks noGrp="1"/>
          </p:cNvSpPr>
          <p:nvPr>
            <p:ph/>
          </p:nvPr>
        </p:nvSpPr>
        <p:spPr>
          <a:xfrm>
            <a:off x="609480" y="1600560"/>
            <a:ext cx="5353560" cy="2158920"/>
          </a:xfrm>
          <a:prstGeom prst="rect">
            <a:avLst/>
          </a:prstGeom>
          <a:noFill/>
          <a:ln w="0">
            <a:noFill/>
          </a:ln>
        </p:spPr>
        <p:txBody>
          <a:bodyPr lIns="0" tIns="0" rIns="0" bIns="0" anchor="t">
            <a:normAutofit/>
          </a:bodyPr>
          <a:lstStyle/>
          <a:p>
            <a:endParaRPr lang="pt-BR" sz="3600" b="0" strike="noStrike" spc="-1">
              <a:solidFill>
                <a:srgbClr val="000000"/>
              </a:solidFill>
              <a:latin typeface="Calibri"/>
            </a:endParaRPr>
          </a:p>
        </p:txBody>
      </p:sp>
      <p:sp>
        <p:nvSpPr>
          <p:cNvPr id="16" name="PlaceHolder 3"/>
          <p:cNvSpPr>
            <a:spLocks noGrp="1"/>
          </p:cNvSpPr>
          <p:nvPr>
            <p:ph/>
          </p:nvPr>
        </p:nvSpPr>
        <p:spPr>
          <a:xfrm>
            <a:off x="6231240" y="1600560"/>
            <a:ext cx="5353560" cy="4526640"/>
          </a:xfrm>
          <a:prstGeom prst="rect">
            <a:avLst/>
          </a:prstGeom>
          <a:noFill/>
          <a:ln w="0">
            <a:noFill/>
          </a:ln>
        </p:spPr>
        <p:txBody>
          <a:bodyPr lIns="0" tIns="0" rIns="0" bIns="0" anchor="t">
            <a:normAutofit/>
          </a:bodyPr>
          <a:lstStyle/>
          <a:p>
            <a:endParaRPr lang="pt-BR" sz="3600" b="0" strike="noStrike" spc="-1">
              <a:solidFill>
                <a:srgbClr val="000000"/>
              </a:solidFill>
              <a:latin typeface="Calibri"/>
            </a:endParaRPr>
          </a:p>
        </p:txBody>
      </p:sp>
      <p:sp>
        <p:nvSpPr>
          <p:cNvPr id="17" name="PlaceHolder 4"/>
          <p:cNvSpPr>
            <a:spLocks noGrp="1"/>
          </p:cNvSpPr>
          <p:nvPr>
            <p:ph/>
          </p:nvPr>
        </p:nvSpPr>
        <p:spPr>
          <a:xfrm>
            <a:off x="609480" y="3965040"/>
            <a:ext cx="5353560" cy="2158920"/>
          </a:xfrm>
          <a:prstGeom prst="rect">
            <a:avLst/>
          </a:prstGeom>
          <a:noFill/>
          <a:ln w="0">
            <a:noFill/>
          </a:ln>
        </p:spPr>
        <p:txBody>
          <a:bodyPr lIns="0" tIns="0" rIns="0" bIns="0" anchor="t">
            <a:normAutofit/>
          </a:bodyPr>
          <a:lstStyle/>
          <a:p>
            <a:endParaRPr lang="pt-BR" sz="36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D32841E7-5550-472A-957D-233EDED2AFB0}" type="slidenum">
              <a:rPr/>
              <a:pPr/>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4680"/>
            <a:ext cx="10971000" cy="1143000"/>
          </a:xfrm>
          <a:prstGeom prst="rect">
            <a:avLst/>
          </a:prstGeom>
          <a:noFill/>
          <a:ln w="0">
            <a:noFill/>
          </a:ln>
        </p:spPr>
        <p:txBody>
          <a:bodyPr lIns="0" tIns="0" rIns="0" bIns="0" anchor="ctr">
            <a:noAutofit/>
          </a:bodyPr>
          <a:lstStyle/>
          <a:p>
            <a:endParaRPr lang="pt-BR" sz="2000" b="0" strike="noStrike" spc="-1">
              <a:solidFill>
                <a:srgbClr val="000000"/>
              </a:solidFill>
              <a:latin typeface="Calibri"/>
            </a:endParaRPr>
          </a:p>
        </p:txBody>
      </p:sp>
      <p:sp>
        <p:nvSpPr>
          <p:cNvPr id="19" name="PlaceHolder 2"/>
          <p:cNvSpPr>
            <a:spLocks noGrp="1"/>
          </p:cNvSpPr>
          <p:nvPr>
            <p:ph/>
          </p:nvPr>
        </p:nvSpPr>
        <p:spPr>
          <a:xfrm>
            <a:off x="609480" y="1600560"/>
            <a:ext cx="5353560" cy="4526640"/>
          </a:xfrm>
          <a:prstGeom prst="rect">
            <a:avLst/>
          </a:prstGeom>
          <a:noFill/>
          <a:ln w="0">
            <a:noFill/>
          </a:ln>
        </p:spPr>
        <p:txBody>
          <a:bodyPr lIns="0" tIns="0" rIns="0" bIns="0" anchor="t">
            <a:normAutofit/>
          </a:bodyPr>
          <a:lstStyle/>
          <a:p>
            <a:endParaRPr lang="pt-BR" sz="3600" b="0" strike="noStrike" spc="-1">
              <a:solidFill>
                <a:srgbClr val="000000"/>
              </a:solidFill>
              <a:latin typeface="Calibri"/>
            </a:endParaRPr>
          </a:p>
        </p:txBody>
      </p:sp>
      <p:sp>
        <p:nvSpPr>
          <p:cNvPr id="20" name="PlaceHolder 3"/>
          <p:cNvSpPr>
            <a:spLocks noGrp="1"/>
          </p:cNvSpPr>
          <p:nvPr>
            <p:ph/>
          </p:nvPr>
        </p:nvSpPr>
        <p:spPr>
          <a:xfrm>
            <a:off x="6231240" y="1600560"/>
            <a:ext cx="5353560" cy="2158920"/>
          </a:xfrm>
          <a:prstGeom prst="rect">
            <a:avLst/>
          </a:prstGeom>
          <a:noFill/>
          <a:ln w="0">
            <a:noFill/>
          </a:ln>
        </p:spPr>
        <p:txBody>
          <a:bodyPr lIns="0" tIns="0" rIns="0" bIns="0" anchor="t">
            <a:normAutofit/>
          </a:bodyPr>
          <a:lstStyle/>
          <a:p>
            <a:endParaRPr lang="pt-BR" sz="3600" b="0" strike="noStrike" spc="-1">
              <a:solidFill>
                <a:srgbClr val="000000"/>
              </a:solidFill>
              <a:latin typeface="Calibri"/>
            </a:endParaRPr>
          </a:p>
        </p:txBody>
      </p:sp>
      <p:sp>
        <p:nvSpPr>
          <p:cNvPr id="21" name="PlaceHolder 4"/>
          <p:cNvSpPr>
            <a:spLocks noGrp="1"/>
          </p:cNvSpPr>
          <p:nvPr>
            <p:ph/>
          </p:nvPr>
        </p:nvSpPr>
        <p:spPr>
          <a:xfrm>
            <a:off x="6231240" y="3965040"/>
            <a:ext cx="5353560" cy="2158920"/>
          </a:xfrm>
          <a:prstGeom prst="rect">
            <a:avLst/>
          </a:prstGeom>
          <a:noFill/>
          <a:ln w="0">
            <a:noFill/>
          </a:ln>
        </p:spPr>
        <p:txBody>
          <a:bodyPr lIns="0" tIns="0" rIns="0" bIns="0" anchor="t">
            <a:normAutofit/>
          </a:bodyPr>
          <a:lstStyle/>
          <a:p>
            <a:endParaRPr lang="pt-BR" sz="36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59E0FB60-752E-4CDB-82F0-8676DC824D7B}" type="slidenum">
              <a:rPr/>
              <a:pPr/>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4680"/>
            <a:ext cx="10971000" cy="1143000"/>
          </a:xfrm>
          <a:prstGeom prst="rect">
            <a:avLst/>
          </a:prstGeom>
          <a:noFill/>
          <a:ln w="0">
            <a:noFill/>
          </a:ln>
        </p:spPr>
        <p:txBody>
          <a:bodyPr lIns="0" tIns="0" rIns="0" bIns="0" anchor="ctr">
            <a:noAutofit/>
          </a:bodyPr>
          <a:lstStyle/>
          <a:p>
            <a:endParaRPr lang="pt-BR" sz="2000" b="0" strike="noStrike" spc="-1">
              <a:solidFill>
                <a:srgbClr val="000000"/>
              </a:solidFill>
              <a:latin typeface="Calibri"/>
            </a:endParaRPr>
          </a:p>
        </p:txBody>
      </p:sp>
      <p:sp>
        <p:nvSpPr>
          <p:cNvPr id="23" name="PlaceHolder 2"/>
          <p:cNvSpPr>
            <a:spLocks noGrp="1"/>
          </p:cNvSpPr>
          <p:nvPr>
            <p:ph/>
          </p:nvPr>
        </p:nvSpPr>
        <p:spPr>
          <a:xfrm>
            <a:off x="609480" y="1600560"/>
            <a:ext cx="5353560" cy="2158920"/>
          </a:xfrm>
          <a:prstGeom prst="rect">
            <a:avLst/>
          </a:prstGeom>
          <a:noFill/>
          <a:ln w="0">
            <a:noFill/>
          </a:ln>
        </p:spPr>
        <p:txBody>
          <a:bodyPr lIns="0" tIns="0" rIns="0" bIns="0" anchor="t">
            <a:normAutofit/>
          </a:bodyPr>
          <a:lstStyle/>
          <a:p>
            <a:endParaRPr lang="pt-BR" sz="3600" b="0" strike="noStrike" spc="-1">
              <a:solidFill>
                <a:srgbClr val="000000"/>
              </a:solidFill>
              <a:latin typeface="Calibri"/>
            </a:endParaRPr>
          </a:p>
        </p:txBody>
      </p:sp>
      <p:sp>
        <p:nvSpPr>
          <p:cNvPr id="24" name="PlaceHolder 3"/>
          <p:cNvSpPr>
            <a:spLocks noGrp="1"/>
          </p:cNvSpPr>
          <p:nvPr>
            <p:ph/>
          </p:nvPr>
        </p:nvSpPr>
        <p:spPr>
          <a:xfrm>
            <a:off x="6231240" y="1600560"/>
            <a:ext cx="5353560" cy="2158920"/>
          </a:xfrm>
          <a:prstGeom prst="rect">
            <a:avLst/>
          </a:prstGeom>
          <a:noFill/>
          <a:ln w="0">
            <a:noFill/>
          </a:ln>
        </p:spPr>
        <p:txBody>
          <a:bodyPr lIns="0" tIns="0" rIns="0" bIns="0" anchor="t">
            <a:normAutofit/>
          </a:bodyPr>
          <a:lstStyle/>
          <a:p>
            <a:endParaRPr lang="pt-BR" sz="3600" b="0" strike="noStrike" spc="-1">
              <a:solidFill>
                <a:srgbClr val="000000"/>
              </a:solidFill>
              <a:latin typeface="Calibri"/>
            </a:endParaRPr>
          </a:p>
        </p:txBody>
      </p:sp>
      <p:sp>
        <p:nvSpPr>
          <p:cNvPr id="25" name="PlaceHolder 4"/>
          <p:cNvSpPr>
            <a:spLocks noGrp="1"/>
          </p:cNvSpPr>
          <p:nvPr>
            <p:ph/>
          </p:nvPr>
        </p:nvSpPr>
        <p:spPr>
          <a:xfrm>
            <a:off x="609480" y="3965040"/>
            <a:ext cx="10971000" cy="2158920"/>
          </a:xfrm>
          <a:prstGeom prst="rect">
            <a:avLst/>
          </a:prstGeom>
          <a:noFill/>
          <a:ln w="0">
            <a:noFill/>
          </a:ln>
        </p:spPr>
        <p:txBody>
          <a:bodyPr lIns="0" tIns="0" rIns="0" bIns="0" anchor="t">
            <a:normAutofit/>
          </a:bodyPr>
          <a:lstStyle/>
          <a:p>
            <a:endParaRPr lang="pt-BR" sz="36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66F2BC58-71B1-4EC0-AE33-DE7FFB232B31}" type="slidenum">
              <a:rPr/>
              <a:pPr/>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914400" y="2130840"/>
            <a:ext cx="10361520" cy="1469880"/>
          </a:xfrm>
          <a:prstGeom prst="rect">
            <a:avLst/>
          </a:prstGeom>
          <a:noFill/>
          <a:ln w="0">
            <a:noFill/>
          </a:ln>
        </p:spPr>
        <p:txBody>
          <a:bodyPr lIns="101520" tIns="50760" rIns="101520" bIns="50760" anchor="ctr">
            <a:noAutofit/>
          </a:bodyPr>
          <a:lstStyle/>
          <a:p>
            <a:pPr algn="ctr">
              <a:lnSpc>
                <a:spcPct val="100000"/>
              </a:lnSpc>
              <a:buNone/>
            </a:pPr>
            <a:r>
              <a:rPr lang="pt-BR" sz="4900" b="0" strike="noStrike" spc="-1">
                <a:solidFill>
                  <a:srgbClr val="000000"/>
                </a:solidFill>
                <a:latin typeface="Calibri"/>
              </a:rPr>
              <a:t>Clique para editar o estilo do título mestre</a:t>
            </a:r>
          </a:p>
        </p:txBody>
      </p:sp>
      <p:sp>
        <p:nvSpPr>
          <p:cNvPr id="6" name="PlaceHolder 2"/>
          <p:cNvSpPr>
            <a:spLocks noGrp="1"/>
          </p:cNvSpPr>
          <p:nvPr>
            <p:ph type="dt" idx="1"/>
          </p:nvPr>
        </p:nvSpPr>
        <p:spPr>
          <a:xfrm>
            <a:off x="609480" y="6357960"/>
            <a:ext cx="2844000" cy="364680"/>
          </a:xfrm>
          <a:prstGeom prst="rect">
            <a:avLst/>
          </a:prstGeom>
          <a:noFill/>
          <a:ln w="0">
            <a:noFill/>
          </a:ln>
        </p:spPr>
        <p:txBody>
          <a:bodyPr lIns="101520" tIns="50760" rIns="101520" bIns="50760" anchor="ctr">
            <a:noAutofit/>
          </a:bodyPr>
          <a:lstStyle>
            <a:lvl1pPr>
              <a:lnSpc>
                <a:spcPct val="100000"/>
              </a:lnSpc>
              <a:buNone/>
              <a:defRPr lang="pt-BR" sz="1300" b="0" strike="noStrike" spc="-1">
                <a:solidFill>
                  <a:srgbClr val="8B8B8B"/>
                </a:solidFill>
                <a:latin typeface="Calibri"/>
              </a:defRPr>
            </a:lvl1pPr>
          </a:lstStyle>
          <a:p>
            <a:pPr>
              <a:lnSpc>
                <a:spcPct val="100000"/>
              </a:lnSpc>
              <a:buNone/>
            </a:pPr>
            <a:r>
              <a:rPr lang="pt-BR" sz="1300" b="0" strike="noStrike" spc="-1">
                <a:solidFill>
                  <a:srgbClr val="8B8B8B"/>
                </a:solidFill>
                <a:latin typeface="Calibri"/>
              </a:rPr>
              <a:t>&lt;data/hora&gt;</a:t>
            </a:r>
            <a:endParaRPr lang="pt-BR" sz="1300" b="0" strike="noStrike" spc="-1">
              <a:latin typeface="Times New Roman"/>
            </a:endParaRPr>
          </a:p>
        </p:txBody>
      </p:sp>
      <p:sp>
        <p:nvSpPr>
          <p:cNvPr id="2" name="PlaceHolder 3"/>
          <p:cNvSpPr>
            <a:spLocks noGrp="1"/>
          </p:cNvSpPr>
          <p:nvPr>
            <p:ph type="ftr" idx="2"/>
          </p:nvPr>
        </p:nvSpPr>
        <p:spPr>
          <a:xfrm>
            <a:off x="4165200" y="6357960"/>
            <a:ext cx="3859920" cy="364680"/>
          </a:xfrm>
          <a:prstGeom prst="rect">
            <a:avLst/>
          </a:prstGeom>
          <a:noFill/>
          <a:ln w="0">
            <a:noFill/>
          </a:ln>
        </p:spPr>
        <p:txBody>
          <a:bodyPr lIns="101520" tIns="50760" rIns="101520" bIns="50760" anchor="ctr">
            <a:noAutofit/>
          </a:bodyPr>
          <a:lstStyle>
            <a:lvl1pPr algn="ctr">
              <a:lnSpc>
                <a:spcPct val="100000"/>
              </a:lnSpc>
              <a:buNone/>
              <a:defRPr lang="pt-BR" sz="1300" b="0" strike="noStrike" spc="-1">
                <a:solidFill>
                  <a:srgbClr val="8B8B8B"/>
                </a:solidFill>
                <a:latin typeface="Calibri"/>
              </a:defRPr>
            </a:lvl1pPr>
          </a:lstStyle>
          <a:p>
            <a:pPr algn="ctr">
              <a:lnSpc>
                <a:spcPct val="100000"/>
              </a:lnSpc>
              <a:buNone/>
            </a:pPr>
            <a:r>
              <a:rPr lang="pt-BR" sz="1300" b="0" strike="noStrike" spc="-1">
                <a:solidFill>
                  <a:srgbClr val="8B8B8B"/>
                </a:solidFill>
                <a:latin typeface="Calibri"/>
              </a:rPr>
              <a:t>&lt;rodapé&gt;</a:t>
            </a:r>
            <a:endParaRPr lang="pt-BR" sz="1300" b="0" strike="noStrike" spc="-1">
              <a:latin typeface="Times New Roman"/>
            </a:endParaRPr>
          </a:p>
        </p:txBody>
      </p:sp>
      <p:sp>
        <p:nvSpPr>
          <p:cNvPr id="3" name="PlaceHolder 4"/>
          <p:cNvSpPr>
            <a:spLocks noGrp="1"/>
          </p:cNvSpPr>
          <p:nvPr>
            <p:ph type="sldNum" idx="3"/>
          </p:nvPr>
        </p:nvSpPr>
        <p:spPr>
          <a:xfrm>
            <a:off x="8736480" y="6357960"/>
            <a:ext cx="2844000" cy="364680"/>
          </a:xfrm>
          <a:prstGeom prst="rect">
            <a:avLst/>
          </a:prstGeom>
          <a:noFill/>
          <a:ln w="0">
            <a:noFill/>
          </a:ln>
        </p:spPr>
        <p:txBody>
          <a:bodyPr lIns="101520" tIns="50760" rIns="101520" bIns="50760" anchor="ctr">
            <a:noAutofit/>
          </a:bodyPr>
          <a:lstStyle>
            <a:lvl1pPr algn="r">
              <a:lnSpc>
                <a:spcPct val="100000"/>
              </a:lnSpc>
              <a:buNone/>
              <a:defRPr lang="pt-BR" sz="1300" b="0" strike="noStrike" spc="-1">
                <a:solidFill>
                  <a:srgbClr val="8B8B8B"/>
                </a:solidFill>
                <a:latin typeface="Calibri"/>
              </a:defRPr>
            </a:lvl1pPr>
          </a:lstStyle>
          <a:p>
            <a:pPr algn="r">
              <a:lnSpc>
                <a:spcPct val="100000"/>
              </a:lnSpc>
              <a:buNone/>
            </a:pPr>
            <a:fld id="{FAB08F27-51E4-4332-AF1E-F68E4DBA49B6}" type="slidenum">
              <a:rPr lang="pt-BR" sz="1300" b="0" strike="noStrike" spc="-1">
                <a:solidFill>
                  <a:srgbClr val="8B8B8B"/>
                </a:solidFill>
                <a:latin typeface="Calibri"/>
              </a:rPr>
              <a:pPr algn="r">
                <a:lnSpc>
                  <a:spcPct val="100000"/>
                </a:lnSpc>
                <a:buNone/>
              </a:pPr>
              <a:t>‹nº›</a:t>
            </a:fld>
            <a:endParaRPr lang="pt-BR" sz="1300" b="0" strike="noStrike" spc="-1">
              <a:latin typeface="Times New Roman"/>
            </a:endParaRPr>
          </a:p>
        </p:txBody>
      </p:sp>
      <p:sp>
        <p:nvSpPr>
          <p:cNvPr id="4" name="PlaceHolder 5"/>
          <p:cNvSpPr>
            <a:spLocks noGrp="1"/>
          </p:cNvSpPr>
          <p:nvPr>
            <p:ph type="body"/>
          </p:nvPr>
        </p:nvSpPr>
        <p:spPr>
          <a:xfrm>
            <a:off x="609480" y="1604880"/>
            <a:ext cx="10970640" cy="39780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pt-BR" sz="3600" b="0" strike="noStrike" spc="-1">
                <a:solidFill>
                  <a:srgbClr val="000000"/>
                </a:solidFill>
                <a:latin typeface="Calibri"/>
              </a:rPr>
              <a:t>Clique para editar o formato do texto da estrutura de tópicos</a:t>
            </a:r>
          </a:p>
          <a:p>
            <a:pPr marL="864000" lvl="1" indent="-324000">
              <a:spcBef>
                <a:spcPts val="1134"/>
              </a:spcBef>
              <a:buClr>
                <a:srgbClr val="000000"/>
              </a:buClr>
              <a:buSzPct val="75000"/>
              <a:buFont typeface="Symbol" charset="2"/>
              <a:buChar char=""/>
            </a:pPr>
            <a:r>
              <a:rPr lang="pt-BR" sz="2700" b="0" strike="noStrike" spc="-1">
                <a:solidFill>
                  <a:srgbClr val="000000"/>
                </a:solidFill>
                <a:latin typeface="Calibri"/>
              </a:rPr>
              <a:t>2.º nível da estrutura de tópicos</a:t>
            </a:r>
          </a:p>
          <a:p>
            <a:pPr marL="1296000" lvl="2" indent="-288000">
              <a:spcBef>
                <a:spcPts val="850"/>
              </a:spcBef>
              <a:buClr>
                <a:srgbClr val="000000"/>
              </a:buClr>
              <a:buSzPct val="45000"/>
              <a:buFont typeface="Wingdings" charset="2"/>
              <a:buChar char=""/>
            </a:pPr>
            <a:r>
              <a:rPr lang="pt-BR" sz="2300" b="0" strike="noStrike" spc="-1">
                <a:solidFill>
                  <a:srgbClr val="000000"/>
                </a:solidFill>
                <a:latin typeface="Calibri"/>
              </a:rPr>
              <a:t>3.º nível da estrutura de tópicos</a:t>
            </a:r>
          </a:p>
          <a:p>
            <a:pPr marL="1728000" lvl="3" indent="-216000">
              <a:spcBef>
                <a:spcPts val="567"/>
              </a:spcBef>
              <a:buClr>
                <a:srgbClr val="000000"/>
              </a:buClr>
              <a:buSzPct val="75000"/>
              <a:buFont typeface="Symbol" charset="2"/>
              <a:buChar char=""/>
            </a:pPr>
            <a:r>
              <a:rPr lang="pt-BR" sz="2300" b="0" strike="noStrike" spc="-1">
                <a:solidFill>
                  <a:srgbClr val="000000"/>
                </a:solidFill>
                <a:latin typeface="Calibri"/>
              </a:rPr>
              <a:t>4.º nível da estrutura de tópicos</a:t>
            </a:r>
          </a:p>
          <a:p>
            <a:pPr marL="2160000" lvl="4" indent="-216000">
              <a:spcBef>
                <a:spcPts val="283"/>
              </a:spcBef>
              <a:buClr>
                <a:srgbClr val="000000"/>
              </a:buClr>
              <a:buSzPct val="45000"/>
              <a:buFont typeface="Wingdings" charset="2"/>
              <a:buChar char=""/>
            </a:pPr>
            <a:r>
              <a:rPr lang="pt-BR" sz="2000" b="0" strike="noStrike" spc="-1">
                <a:solidFill>
                  <a:srgbClr val="000000"/>
                </a:solidFill>
                <a:latin typeface="Calibri"/>
              </a:rPr>
              <a:t>5.º nível da estrutura de tópicos</a:t>
            </a:r>
          </a:p>
          <a:p>
            <a:pPr marL="2592000" lvl="5" indent="-216000">
              <a:spcBef>
                <a:spcPts val="283"/>
              </a:spcBef>
              <a:buClr>
                <a:srgbClr val="000000"/>
              </a:buClr>
              <a:buSzPct val="45000"/>
              <a:buFont typeface="Wingdings" charset="2"/>
              <a:buChar char=""/>
            </a:pPr>
            <a:r>
              <a:rPr lang="pt-BR" sz="2000" b="0" strike="noStrike" spc="-1">
                <a:solidFill>
                  <a:srgbClr val="000000"/>
                </a:solidFill>
                <a:latin typeface="Calibri"/>
              </a:rPr>
              <a:t>6.º nível da estrutura de tópicos</a:t>
            </a:r>
          </a:p>
          <a:p>
            <a:pPr marL="3024000" lvl="6" indent="-216000">
              <a:spcBef>
                <a:spcPts val="283"/>
              </a:spcBef>
              <a:buClr>
                <a:srgbClr val="000000"/>
              </a:buClr>
              <a:buSzPct val="45000"/>
              <a:buFont typeface="Wingdings" charset="2"/>
              <a:buChar char=""/>
            </a:pPr>
            <a:r>
              <a:rPr lang="pt-BR" sz="2000" b="0" strike="noStrike" spc="-1">
                <a:solidFill>
                  <a:srgbClr val="000000"/>
                </a:solidFill>
                <a:latin typeface="Calibri"/>
              </a:rPr>
              <a:t>7.º nível da estrutura de tópicos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609522" y="274702"/>
            <a:ext cx="10971372" cy="1143265"/>
          </a:xfrm>
          <a:prstGeom prst="rect">
            <a:avLst/>
          </a:prstGeom>
        </p:spPr>
        <p:txBody>
          <a:bodyPr vert="horz" lIns="101576" tIns="50788" rIns="101576" bIns="50788"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609522" y="1600573"/>
            <a:ext cx="10971372" cy="4527011"/>
          </a:xfrm>
          <a:prstGeom prst="rect">
            <a:avLst/>
          </a:prstGeom>
        </p:spPr>
        <p:txBody>
          <a:bodyPr vert="horz" lIns="101576" tIns="50788" rIns="101576" bIns="50788"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609521" y="6357824"/>
            <a:ext cx="2844430" cy="365210"/>
          </a:xfrm>
          <a:prstGeom prst="rect">
            <a:avLst/>
          </a:prstGeom>
        </p:spPr>
        <p:txBody>
          <a:bodyPr vert="horz" lIns="101576" tIns="50788" rIns="101576" bIns="50788" rtlCol="0" anchor="ctr"/>
          <a:lstStyle>
            <a:lvl1pPr algn="l">
              <a:defRPr sz="1300">
                <a:solidFill>
                  <a:schemeClr val="tx1">
                    <a:tint val="75000"/>
                  </a:schemeClr>
                </a:solidFill>
              </a:defRPr>
            </a:lvl1pPr>
          </a:lstStyle>
          <a:p>
            <a:fld id="{98E8A825-296A-4964-85BE-4EAB02630B2E}" type="datetime1">
              <a:rPr lang="pt-BR" smtClean="0"/>
              <a:pPr/>
              <a:t>02/11/2022</a:t>
            </a:fld>
            <a:endParaRPr lang="pt-BR"/>
          </a:p>
        </p:txBody>
      </p:sp>
      <p:sp>
        <p:nvSpPr>
          <p:cNvPr id="5" name="Espaço Reservado para Rodapé 4"/>
          <p:cNvSpPr>
            <a:spLocks noGrp="1"/>
          </p:cNvSpPr>
          <p:nvPr>
            <p:ph type="ftr" sz="quarter" idx="3"/>
          </p:nvPr>
        </p:nvSpPr>
        <p:spPr>
          <a:xfrm>
            <a:off x="4165059" y="6357824"/>
            <a:ext cx="3860297" cy="365210"/>
          </a:xfrm>
          <a:prstGeom prst="rect">
            <a:avLst/>
          </a:prstGeom>
        </p:spPr>
        <p:txBody>
          <a:bodyPr vert="horz" lIns="101576" tIns="50788" rIns="101576" bIns="50788" rtlCol="0" anchor="ctr"/>
          <a:lstStyle>
            <a:lvl1pPr algn="ctr">
              <a:defRPr sz="1300">
                <a:solidFill>
                  <a:schemeClr val="tx1">
                    <a:tint val="75000"/>
                  </a:schemeClr>
                </a:solidFill>
              </a:defRPr>
            </a:lvl1pPr>
          </a:lstStyle>
          <a:p>
            <a:r>
              <a:rPr lang="pt-BR" smtClean="0"/>
              <a:t>Conway et al. (2005)</a:t>
            </a:r>
            <a:endParaRPr lang="pt-BR"/>
          </a:p>
        </p:txBody>
      </p:sp>
      <p:sp>
        <p:nvSpPr>
          <p:cNvPr id="6" name="Espaço Reservado para Número de Slide 5"/>
          <p:cNvSpPr>
            <a:spLocks noGrp="1"/>
          </p:cNvSpPr>
          <p:nvPr>
            <p:ph type="sldNum" sz="quarter" idx="4"/>
          </p:nvPr>
        </p:nvSpPr>
        <p:spPr>
          <a:xfrm>
            <a:off x="8736463" y="6357824"/>
            <a:ext cx="2844430" cy="365210"/>
          </a:xfrm>
          <a:prstGeom prst="rect">
            <a:avLst/>
          </a:prstGeom>
        </p:spPr>
        <p:txBody>
          <a:bodyPr vert="horz" lIns="101576" tIns="50788" rIns="101576" bIns="50788" rtlCol="0" anchor="ctr"/>
          <a:lstStyle>
            <a:lvl1pPr algn="r">
              <a:defRPr sz="1300">
                <a:solidFill>
                  <a:schemeClr val="tx1">
                    <a:tint val="75000"/>
                  </a:schemeClr>
                </a:solidFill>
              </a:defRPr>
            </a:lvl1pPr>
          </a:lstStyle>
          <a:p>
            <a:fld id="{2982B0E9-E11E-4917-A8BB-33D449F29326}"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dt="0"/>
  <p:txStyles>
    <p:titleStyle>
      <a:lvl1pPr algn="ctr" defTabSz="1015760" rtl="0" eaLnBrk="1" latinLnBrk="0" hangingPunct="1">
        <a:spcBef>
          <a:spcPct val="0"/>
        </a:spcBef>
        <a:buNone/>
        <a:defRPr sz="4900" kern="1200">
          <a:solidFill>
            <a:schemeClr val="tx1"/>
          </a:solidFill>
          <a:latin typeface="+mj-lt"/>
          <a:ea typeface="+mj-ea"/>
          <a:cs typeface="+mj-cs"/>
        </a:defRPr>
      </a:lvl1pPr>
    </p:titleStyle>
    <p:bodyStyle>
      <a:lvl1pPr marL="380910" indent="-380910" algn="l" defTabSz="101576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25306" indent="-317425" algn="l" defTabSz="1015760" rtl="0" eaLnBrk="1" latinLnBrk="0" hangingPunct="1">
        <a:spcBef>
          <a:spcPct val="20000"/>
        </a:spcBef>
        <a:buFont typeface="Arial" pitchFamily="34" charset="0"/>
        <a:buChar char="–"/>
        <a:defRPr sz="3100" kern="1200">
          <a:solidFill>
            <a:schemeClr val="tx1"/>
          </a:solidFill>
          <a:latin typeface="+mn-lt"/>
          <a:ea typeface="+mn-ea"/>
          <a:cs typeface="+mn-cs"/>
        </a:defRPr>
      </a:lvl2pPr>
      <a:lvl3pPr marL="1269700" indent="-253940" algn="l" defTabSz="1015760"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777580" indent="-253940" algn="l" defTabSz="1015760"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285460" indent="-253940" algn="l" defTabSz="1015760"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793340" indent="-253940" algn="l" defTabSz="1015760"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01220" indent="-253940" algn="l" defTabSz="1015760"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809100" indent="-253940" algn="l" defTabSz="1015760"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316980" indent="-253940" algn="l" defTabSz="1015760"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pt-BR"/>
      </a:defPPr>
      <a:lvl1pPr marL="0" algn="l" defTabSz="1015760" rtl="0" eaLnBrk="1" latinLnBrk="0" hangingPunct="1">
        <a:defRPr sz="2000" kern="1200">
          <a:solidFill>
            <a:schemeClr val="tx1"/>
          </a:solidFill>
          <a:latin typeface="+mn-lt"/>
          <a:ea typeface="+mn-ea"/>
          <a:cs typeface="+mn-cs"/>
        </a:defRPr>
      </a:lvl1pPr>
      <a:lvl2pPr marL="507879" algn="l" defTabSz="1015760" rtl="0" eaLnBrk="1" latinLnBrk="0" hangingPunct="1">
        <a:defRPr sz="2000" kern="1200">
          <a:solidFill>
            <a:schemeClr val="tx1"/>
          </a:solidFill>
          <a:latin typeface="+mn-lt"/>
          <a:ea typeface="+mn-ea"/>
          <a:cs typeface="+mn-cs"/>
        </a:defRPr>
      </a:lvl2pPr>
      <a:lvl3pPr marL="1015760" algn="l" defTabSz="1015760" rtl="0" eaLnBrk="1" latinLnBrk="0" hangingPunct="1">
        <a:defRPr sz="2000" kern="1200">
          <a:solidFill>
            <a:schemeClr val="tx1"/>
          </a:solidFill>
          <a:latin typeface="+mn-lt"/>
          <a:ea typeface="+mn-ea"/>
          <a:cs typeface="+mn-cs"/>
        </a:defRPr>
      </a:lvl3pPr>
      <a:lvl4pPr marL="1523639" algn="l" defTabSz="1015760" rtl="0" eaLnBrk="1" latinLnBrk="0" hangingPunct="1">
        <a:defRPr sz="2000" kern="1200">
          <a:solidFill>
            <a:schemeClr val="tx1"/>
          </a:solidFill>
          <a:latin typeface="+mn-lt"/>
          <a:ea typeface="+mn-ea"/>
          <a:cs typeface="+mn-cs"/>
        </a:defRPr>
      </a:lvl4pPr>
      <a:lvl5pPr marL="2031520" algn="l" defTabSz="1015760" rtl="0" eaLnBrk="1" latinLnBrk="0" hangingPunct="1">
        <a:defRPr sz="2000" kern="1200">
          <a:solidFill>
            <a:schemeClr val="tx1"/>
          </a:solidFill>
          <a:latin typeface="+mn-lt"/>
          <a:ea typeface="+mn-ea"/>
          <a:cs typeface="+mn-cs"/>
        </a:defRPr>
      </a:lvl5pPr>
      <a:lvl6pPr marL="2539399" algn="l" defTabSz="1015760" rtl="0" eaLnBrk="1" latinLnBrk="0" hangingPunct="1">
        <a:defRPr sz="2000" kern="1200">
          <a:solidFill>
            <a:schemeClr val="tx1"/>
          </a:solidFill>
          <a:latin typeface="+mn-lt"/>
          <a:ea typeface="+mn-ea"/>
          <a:cs typeface="+mn-cs"/>
        </a:defRPr>
      </a:lvl6pPr>
      <a:lvl7pPr marL="3047280" algn="l" defTabSz="1015760" rtl="0" eaLnBrk="1" latinLnBrk="0" hangingPunct="1">
        <a:defRPr sz="2000" kern="1200">
          <a:solidFill>
            <a:schemeClr val="tx1"/>
          </a:solidFill>
          <a:latin typeface="+mn-lt"/>
          <a:ea typeface="+mn-ea"/>
          <a:cs typeface="+mn-cs"/>
        </a:defRPr>
      </a:lvl7pPr>
      <a:lvl8pPr marL="3555159" algn="l" defTabSz="1015760" rtl="0" eaLnBrk="1" latinLnBrk="0" hangingPunct="1">
        <a:defRPr sz="2000" kern="1200">
          <a:solidFill>
            <a:schemeClr val="tx1"/>
          </a:solidFill>
          <a:latin typeface="+mn-lt"/>
          <a:ea typeface="+mn-ea"/>
          <a:cs typeface="+mn-cs"/>
        </a:defRPr>
      </a:lvl8pPr>
      <a:lvl9pPr marL="4063040" algn="l" defTabSz="101576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9"/>
          <p:cNvSpPr/>
          <p:nvPr/>
        </p:nvSpPr>
        <p:spPr>
          <a:xfrm>
            <a:off x="0" y="0"/>
            <a:ext cx="204840" cy="410040"/>
          </a:xfrm>
          <a:prstGeom prst="rect">
            <a:avLst/>
          </a:prstGeom>
          <a:noFill/>
          <a:ln w="9525">
            <a:noFill/>
          </a:ln>
        </p:spPr>
        <p:style>
          <a:lnRef idx="0">
            <a:scrgbClr r="0" g="0" b="0"/>
          </a:lnRef>
          <a:fillRef idx="0">
            <a:scrgbClr r="0" g="0" b="0"/>
          </a:fillRef>
          <a:effectRef idx="0">
            <a:scrgbClr r="0" g="0" b="0"/>
          </a:effectRef>
          <a:fontRef idx="minor"/>
        </p:style>
      </p:sp>
      <p:pic>
        <p:nvPicPr>
          <p:cNvPr id="1026" name="Picture 2"/>
          <p:cNvPicPr>
            <a:picLocks noChangeAspect="1" noChangeArrowheads="1"/>
          </p:cNvPicPr>
          <p:nvPr/>
        </p:nvPicPr>
        <p:blipFill>
          <a:blip r:embed="rId3"/>
          <a:srcRect/>
          <a:stretch>
            <a:fillRect/>
          </a:stretch>
        </p:blipFill>
        <p:spPr bwMode="auto">
          <a:xfrm>
            <a:off x="0" y="0"/>
            <a:ext cx="12225048" cy="6859588"/>
          </a:xfrm>
          <a:prstGeom prst="rect">
            <a:avLst/>
          </a:prstGeom>
          <a:noFill/>
          <a:ln w="9525">
            <a:noFill/>
            <a:miter lim="800000"/>
            <a:headEnd/>
            <a:tailEnd/>
          </a:ln>
          <a:effectLst/>
        </p:spPr>
      </p:pic>
      <p:sp>
        <p:nvSpPr>
          <p:cNvPr id="88" name="PlaceHolder 1"/>
          <p:cNvSpPr>
            <a:spLocks noGrp="1"/>
          </p:cNvSpPr>
          <p:nvPr>
            <p:ph type="title"/>
          </p:nvPr>
        </p:nvSpPr>
        <p:spPr>
          <a:xfrm>
            <a:off x="285752" y="2643976"/>
            <a:ext cx="6380958" cy="1428480"/>
          </a:xfrm>
          <a:prstGeom prst="rect">
            <a:avLst/>
          </a:prstGeom>
          <a:noFill/>
          <a:ln w="0">
            <a:noFill/>
          </a:ln>
        </p:spPr>
        <p:txBody>
          <a:bodyPr lIns="101520" tIns="50760" rIns="101520" bIns="50760" anchor="ctr">
            <a:noAutofit/>
          </a:bodyPr>
          <a:lstStyle/>
          <a:p>
            <a:pPr algn="ctr">
              <a:lnSpc>
                <a:spcPct val="100000"/>
              </a:lnSpc>
              <a:buNone/>
            </a:pPr>
            <a:r>
              <a:rPr lang="pt-BR" sz="9000" strike="noStrike" spc="-1" dirty="0" smtClean="0">
                <a:ln>
                  <a:solidFill>
                    <a:schemeClr val="tx1"/>
                  </a:solidFill>
                </a:ln>
                <a:solidFill>
                  <a:schemeClr val="bg1"/>
                </a:solidFill>
                <a:latin typeface="Bangers" pitchFamily="34" charset="0"/>
              </a:rPr>
              <a:t>O QUE É MEMÓRIA?</a:t>
            </a:r>
            <a:endParaRPr lang="pt-BR" sz="9000" strike="noStrike" spc="-1" dirty="0">
              <a:ln>
                <a:solidFill>
                  <a:schemeClr val="tx1"/>
                </a:solidFill>
              </a:ln>
              <a:solidFill>
                <a:schemeClr val="bg1"/>
              </a:solidFill>
              <a:latin typeface="Bangers" pitchFamily="34" charset="0"/>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p:cNvSpPr>
            <a:spLocks noGrp="1"/>
          </p:cNvSpPr>
          <p:nvPr>
            <p:ph type="sldNum" sz="quarter" idx="12"/>
          </p:nvPr>
        </p:nvSpPr>
        <p:spPr/>
        <p:txBody>
          <a:bodyPr/>
          <a:lstStyle/>
          <a:p>
            <a:fld id="{2982B0E9-E11E-4917-A8BB-33D449F29326}" type="slidenum">
              <a:rPr lang="pt-BR" smtClean="0"/>
              <a:pPr/>
              <a:t>2</a:t>
            </a:fld>
            <a:endParaRPr lang="pt-BR"/>
          </a:p>
        </p:txBody>
      </p:sp>
      <p:sp>
        <p:nvSpPr>
          <p:cNvPr id="10" name="Espaço Reservado para Conteúdo 2"/>
          <p:cNvSpPr>
            <a:spLocks noGrp="1"/>
          </p:cNvSpPr>
          <p:nvPr>
            <p:ph idx="1"/>
          </p:nvPr>
        </p:nvSpPr>
        <p:spPr>
          <a:xfrm>
            <a:off x="609522" y="1000902"/>
            <a:ext cx="11057848" cy="5643602"/>
          </a:xfrm>
        </p:spPr>
        <p:txBody>
          <a:bodyPr>
            <a:normAutofit/>
          </a:bodyPr>
          <a:lstStyle/>
          <a:p>
            <a:r>
              <a:rPr lang="pt-BR" dirty="0" smtClean="0"/>
              <a:t>Na linguagem cotidiana</a:t>
            </a:r>
          </a:p>
          <a:p>
            <a:pPr lvl="1"/>
            <a:r>
              <a:rPr lang="pt-BR" dirty="0" smtClean="0"/>
              <a:t>“A minha memória não é muito boa”, “Como melhorar sua memória” </a:t>
            </a:r>
            <a:r>
              <a:rPr lang="pt-BR" dirty="0" smtClean="0">
                <a:solidFill>
                  <a:srgbClr val="0070C0"/>
                </a:solidFill>
              </a:rPr>
              <a:t>(capacidade </a:t>
            </a:r>
            <a:r>
              <a:rPr lang="pt-BR" dirty="0" err="1" smtClean="0">
                <a:solidFill>
                  <a:srgbClr val="0070C0"/>
                </a:solidFill>
              </a:rPr>
              <a:t>neurocognitiva</a:t>
            </a:r>
            <a:r>
              <a:rPr lang="pt-BR" dirty="0" smtClean="0">
                <a:solidFill>
                  <a:srgbClr val="0070C0"/>
                </a:solidFill>
              </a:rPr>
              <a:t>)</a:t>
            </a:r>
          </a:p>
          <a:p>
            <a:pPr lvl="1"/>
            <a:r>
              <a:rPr lang="pt-BR" dirty="0" smtClean="0"/>
              <a:t>“Eu tenho boas memórias da minha infância”, “Essa é uma memória traumática” </a:t>
            </a:r>
            <a:r>
              <a:rPr lang="pt-BR" dirty="0" smtClean="0">
                <a:solidFill>
                  <a:srgbClr val="0070C0"/>
                </a:solidFill>
              </a:rPr>
              <a:t>(representação interna da experiência)</a:t>
            </a:r>
          </a:p>
          <a:p>
            <a:pPr lvl="1"/>
            <a:r>
              <a:rPr lang="pt-BR" dirty="0" smtClean="0"/>
              <a:t>“Eu não estou achando a informação na minha memória”, “Não cabe mais nada na minha memória” </a:t>
            </a:r>
            <a:r>
              <a:rPr lang="pt-BR" dirty="0" smtClean="0">
                <a:solidFill>
                  <a:srgbClr val="0070C0"/>
                </a:solidFill>
              </a:rPr>
              <a:t>(local de armazenamento)</a:t>
            </a:r>
          </a:p>
          <a:p>
            <a:pPr lvl="1"/>
            <a:r>
              <a:rPr lang="pt-BR" dirty="0" smtClean="0"/>
              <a:t>“Como as memórias são formadas?” </a:t>
            </a:r>
            <a:r>
              <a:rPr lang="pt-BR" dirty="0" smtClean="0">
                <a:solidFill>
                  <a:srgbClr val="0070C0"/>
                </a:solidFill>
              </a:rPr>
              <a:t>(processo)</a:t>
            </a:r>
          </a:p>
          <a:p>
            <a:pPr lvl="1"/>
            <a:endParaRPr lang="pt-BR" dirty="0" smtClean="0"/>
          </a:p>
        </p:txBody>
      </p:sp>
      <p:sp>
        <p:nvSpPr>
          <p:cNvPr id="8" name="Retângulo 7"/>
          <p:cNvSpPr/>
          <p:nvPr/>
        </p:nvSpPr>
        <p:spPr>
          <a:xfrm>
            <a:off x="0" y="0"/>
            <a:ext cx="12190413" cy="9294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O </a:t>
            </a:r>
            <a:r>
              <a:rPr lang="en-US" sz="4000" dirty="0" err="1" smtClean="0"/>
              <a:t>que</a:t>
            </a:r>
            <a:r>
              <a:rPr lang="en-US" sz="4000" dirty="0" smtClean="0"/>
              <a:t> é </a:t>
            </a:r>
            <a:r>
              <a:rPr lang="en-US" sz="4000" dirty="0" err="1" smtClean="0"/>
              <a:t>memória</a:t>
            </a:r>
            <a:r>
              <a:rPr lang="en-US" sz="4000" dirty="0" smtClean="0"/>
              <a:t>?</a:t>
            </a:r>
            <a:endParaRPr lang="en-US" sz="4000" dirty="0"/>
          </a:p>
        </p:txBody>
      </p:sp>
      <p:pic>
        <p:nvPicPr>
          <p:cNvPr id="9" name="Picture 2"/>
          <p:cNvPicPr>
            <a:picLocks noChangeAspect="1" noChangeArrowheads="1"/>
          </p:cNvPicPr>
          <p:nvPr/>
        </p:nvPicPr>
        <p:blipFill>
          <a:blip r:embed="rId3"/>
          <a:srcRect/>
          <a:stretch>
            <a:fillRect/>
          </a:stretch>
        </p:blipFill>
        <p:spPr bwMode="auto">
          <a:xfrm>
            <a:off x="10167172" y="4310724"/>
            <a:ext cx="1604951" cy="239566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p:cNvSpPr>
            <a:spLocks noGrp="1"/>
          </p:cNvSpPr>
          <p:nvPr>
            <p:ph type="sldNum" sz="quarter" idx="12"/>
          </p:nvPr>
        </p:nvSpPr>
        <p:spPr/>
        <p:txBody>
          <a:bodyPr/>
          <a:lstStyle/>
          <a:p>
            <a:fld id="{2982B0E9-E11E-4917-A8BB-33D449F29326}" type="slidenum">
              <a:rPr lang="pt-BR" smtClean="0"/>
              <a:pPr/>
              <a:t>3</a:t>
            </a:fld>
            <a:endParaRPr lang="pt-BR"/>
          </a:p>
        </p:txBody>
      </p:sp>
      <p:sp>
        <p:nvSpPr>
          <p:cNvPr id="10" name="Espaço Reservado para Conteúdo 2"/>
          <p:cNvSpPr>
            <a:spLocks noGrp="1"/>
          </p:cNvSpPr>
          <p:nvPr>
            <p:ph idx="1"/>
          </p:nvPr>
        </p:nvSpPr>
        <p:spPr>
          <a:xfrm>
            <a:off x="609522" y="1000902"/>
            <a:ext cx="9343336" cy="5643602"/>
          </a:xfrm>
        </p:spPr>
        <p:txBody>
          <a:bodyPr>
            <a:normAutofit fontScale="92500"/>
          </a:bodyPr>
          <a:lstStyle/>
          <a:p>
            <a:r>
              <a:rPr lang="pt-BR" dirty="0" smtClean="0"/>
              <a:t>Memória é a retenção de representações internas dependentes de experiência ao longo do tempo</a:t>
            </a:r>
          </a:p>
          <a:p>
            <a:pPr lvl="1"/>
            <a:r>
              <a:rPr lang="pt-BR" dirty="0" smtClean="0"/>
              <a:t>Não decorrentes de fadiga, de intoxicação, de lesão ou de doença</a:t>
            </a:r>
          </a:p>
          <a:p>
            <a:r>
              <a:rPr lang="pt-BR" dirty="0" smtClean="0"/>
              <a:t>É o conhecimento codificado no cérebro</a:t>
            </a:r>
          </a:p>
          <a:p>
            <a:r>
              <a:rPr lang="pt-BR" dirty="0" smtClean="0"/>
              <a:t>Sua codificação é neuronal, mas sua expressão é comportamental</a:t>
            </a:r>
          </a:p>
          <a:p>
            <a:r>
              <a:rPr lang="pt-BR" dirty="0" smtClean="0"/>
              <a:t>De certa forma, equipara memória a </a:t>
            </a:r>
            <a:r>
              <a:rPr lang="pt-BR" i="1" dirty="0" err="1" smtClean="0">
                <a:solidFill>
                  <a:srgbClr val="0070C0"/>
                </a:solidFill>
              </a:rPr>
              <a:t>engrama</a:t>
            </a:r>
            <a:endParaRPr lang="pt-BR" dirty="0" smtClean="0">
              <a:solidFill>
                <a:srgbClr val="0070C0"/>
              </a:solidFill>
            </a:endParaRPr>
          </a:p>
          <a:p>
            <a:r>
              <a:rPr lang="pt-BR" dirty="0" smtClean="0"/>
              <a:t>Implicação: memória entendida como um fenômeno </a:t>
            </a:r>
            <a:r>
              <a:rPr lang="pt-BR" dirty="0" err="1" smtClean="0"/>
              <a:t>multinível</a:t>
            </a:r>
            <a:endParaRPr lang="pt-BR" dirty="0" smtClean="0"/>
          </a:p>
        </p:txBody>
      </p:sp>
      <p:sp>
        <p:nvSpPr>
          <p:cNvPr id="8" name="Retângulo 7"/>
          <p:cNvSpPr/>
          <p:nvPr/>
        </p:nvSpPr>
        <p:spPr>
          <a:xfrm>
            <a:off x="0" y="0"/>
            <a:ext cx="12190413" cy="9294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err="1" smtClean="0"/>
              <a:t>Memória</a:t>
            </a:r>
            <a:r>
              <a:rPr lang="en-US" sz="4000" dirty="0" smtClean="0"/>
              <a:t> </a:t>
            </a:r>
            <a:r>
              <a:rPr lang="en-US" sz="4000" dirty="0" err="1" smtClean="0"/>
              <a:t>como</a:t>
            </a:r>
            <a:r>
              <a:rPr lang="en-US" sz="4000" dirty="0" smtClean="0"/>
              <a:t> </a:t>
            </a:r>
            <a:r>
              <a:rPr lang="en-US" sz="4000" dirty="0" err="1" smtClean="0"/>
              <a:t>representação</a:t>
            </a:r>
            <a:r>
              <a:rPr lang="en-US" sz="4000" dirty="0" smtClean="0"/>
              <a:t> (</a:t>
            </a:r>
            <a:r>
              <a:rPr lang="en-US" sz="4000" dirty="0" err="1" smtClean="0"/>
              <a:t>Yadin</a:t>
            </a:r>
            <a:r>
              <a:rPr lang="en-US" sz="4000" dirty="0" smtClean="0"/>
              <a:t> </a:t>
            </a:r>
            <a:r>
              <a:rPr lang="en-US" sz="4000" dirty="0" err="1" smtClean="0"/>
              <a:t>Dudai</a:t>
            </a:r>
            <a:r>
              <a:rPr lang="en-US" sz="4000" dirty="0" smtClean="0"/>
              <a:t>)</a:t>
            </a:r>
            <a:endParaRPr lang="en-US" sz="4000" dirty="0"/>
          </a:p>
        </p:txBody>
      </p:sp>
      <p:grpSp>
        <p:nvGrpSpPr>
          <p:cNvPr id="12" name="Grupo 11"/>
          <p:cNvGrpSpPr/>
          <p:nvPr/>
        </p:nvGrpSpPr>
        <p:grpSpPr>
          <a:xfrm>
            <a:off x="9809982" y="1881004"/>
            <a:ext cx="2110978" cy="3204006"/>
            <a:chOff x="10127896" y="1881004"/>
            <a:chExt cx="2110978" cy="3204006"/>
          </a:xfrm>
        </p:grpSpPr>
        <p:pic>
          <p:nvPicPr>
            <p:cNvPr id="9" name="Picture 2" descr="D:\Psychology\3. PhD\2022.1\Psicologia Cognitiva 1\Imagens\yadin dudai.jpg"/>
            <p:cNvPicPr>
              <a:picLocks noChangeAspect="1" noChangeArrowheads="1"/>
            </p:cNvPicPr>
            <p:nvPr/>
          </p:nvPicPr>
          <p:blipFill>
            <a:blip r:embed="rId3"/>
            <a:srcRect/>
            <a:stretch>
              <a:fillRect/>
            </a:stretch>
          </p:blipFill>
          <p:spPr bwMode="auto">
            <a:xfrm>
              <a:off x="10127896" y="1881004"/>
              <a:ext cx="2110978" cy="2743200"/>
            </a:xfrm>
            <a:prstGeom prst="rect">
              <a:avLst/>
            </a:prstGeom>
            <a:noFill/>
          </p:spPr>
        </p:pic>
        <p:sp>
          <p:nvSpPr>
            <p:cNvPr id="11" name="CaixaDeTexto 10"/>
            <p:cNvSpPr txBox="1"/>
            <p:nvPr/>
          </p:nvSpPr>
          <p:spPr>
            <a:xfrm>
              <a:off x="10199334" y="4715678"/>
              <a:ext cx="2000264" cy="369332"/>
            </a:xfrm>
            <a:prstGeom prst="rect">
              <a:avLst/>
            </a:prstGeom>
            <a:noFill/>
          </p:spPr>
          <p:txBody>
            <a:bodyPr wrap="square" rtlCol="0">
              <a:spAutoFit/>
            </a:bodyPr>
            <a:lstStyle/>
            <a:p>
              <a:pPr algn="ctr"/>
              <a:r>
                <a:rPr lang="en-US" b="1" dirty="0" err="1" smtClean="0">
                  <a:solidFill>
                    <a:srgbClr val="FF3399"/>
                  </a:solidFill>
                </a:rPr>
                <a:t>Yadin</a:t>
              </a:r>
              <a:r>
                <a:rPr lang="en-US" b="1" dirty="0" smtClean="0">
                  <a:solidFill>
                    <a:srgbClr val="FF3399"/>
                  </a:solidFill>
                </a:rPr>
                <a:t> </a:t>
              </a:r>
              <a:r>
                <a:rPr lang="en-US" b="1" dirty="0" err="1" smtClean="0">
                  <a:solidFill>
                    <a:srgbClr val="FF3399"/>
                  </a:solidFill>
                </a:rPr>
                <a:t>Dudai</a:t>
              </a:r>
              <a:endParaRPr lang="en-US" b="1" dirty="0">
                <a:solidFill>
                  <a:srgbClr val="FF3399"/>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p:cNvSpPr>
            <a:spLocks noGrp="1"/>
          </p:cNvSpPr>
          <p:nvPr>
            <p:ph type="sldNum" sz="quarter" idx="12"/>
          </p:nvPr>
        </p:nvSpPr>
        <p:spPr/>
        <p:txBody>
          <a:bodyPr/>
          <a:lstStyle/>
          <a:p>
            <a:fld id="{2982B0E9-E11E-4917-A8BB-33D449F29326}" type="slidenum">
              <a:rPr lang="pt-BR" smtClean="0"/>
              <a:pPr/>
              <a:t>4</a:t>
            </a:fld>
            <a:endParaRPr lang="pt-BR"/>
          </a:p>
        </p:txBody>
      </p:sp>
      <p:sp>
        <p:nvSpPr>
          <p:cNvPr id="10" name="Espaço Reservado para Conteúdo 2"/>
          <p:cNvSpPr>
            <a:spLocks noGrp="1"/>
          </p:cNvSpPr>
          <p:nvPr>
            <p:ph idx="1"/>
          </p:nvPr>
        </p:nvSpPr>
        <p:spPr>
          <a:xfrm>
            <a:off x="609522" y="1000902"/>
            <a:ext cx="9414774" cy="5643602"/>
          </a:xfrm>
        </p:spPr>
        <p:txBody>
          <a:bodyPr>
            <a:normAutofit fontScale="92500" lnSpcReduction="20000"/>
          </a:bodyPr>
          <a:lstStyle/>
          <a:p>
            <a:r>
              <a:rPr lang="pt-BR" dirty="0" smtClean="0"/>
              <a:t>Memória emerge a partir de um processo de recuperação (um </a:t>
            </a:r>
            <a:r>
              <a:rPr lang="pt-BR" i="1" dirty="0" smtClean="0">
                <a:solidFill>
                  <a:srgbClr val="0070C0"/>
                </a:solidFill>
              </a:rPr>
              <a:t>ato</a:t>
            </a:r>
            <a:r>
              <a:rPr lang="pt-BR" dirty="0" smtClean="0"/>
              <a:t> de memória); ela não é uma entidade que existe de forma independente desse processo</a:t>
            </a:r>
          </a:p>
          <a:p>
            <a:r>
              <a:rPr lang="pt-BR" dirty="0" err="1" smtClean="0"/>
              <a:t>Engrama</a:t>
            </a:r>
            <a:r>
              <a:rPr lang="pt-BR" dirty="0" smtClean="0"/>
              <a:t> é a representação de um evento codificado. É a condição física necessária para a emergência das memórias</a:t>
            </a:r>
          </a:p>
          <a:p>
            <a:r>
              <a:rPr lang="pt-BR" b="1" i="1" dirty="0" err="1" smtClean="0">
                <a:solidFill>
                  <a:srgbClr val="0070C0"/>
                </a:solidFill>
              </a:rPr>
              <a:t>Ecphoric</a:t>
            </a:r>
            <a:r>
              <a:rPr lang="pt-BR" b="1" i="1" dirty="0" smtClean="0">
                <a:solidFill>
                  <a:srgbClr val="0070C0"/>
                </a:solidFill>
              </a:rPr>
              <a:t> </a:t>
            </a:r>
            <a:r>
              <a:rPr lang="pt-BR" b="1" i="1" dirty="0" err="1" smtClean="0">
                <a:solidFill>
                  <a:srgbClr val="0070C0"/>
                </a:solidFill>
              </a:rPr>
              <a:t>process</a:t>
            </a:r>
            <a:r>
              <a:rPr lang="pt-BR" b="1" dirty="0" smtClean="0">
                <a:solidFill>
                  <a:srgbClr val="0070C0"/>
                </a:solidFill>
              </a:rPr>
              <a:t>:</a:t>
            </a:r>
            <a:r>
              <a:rPr lang="pt-BR" dirty="0" smtClean="0"/>
              <a:t> a memória emerge da interação entre </a:t>
            </a:r>
            <a:r>
              <a:rPr lang="pt-BR" dirty="0" err="1" smtClean="0"/>
              <a:t>engrama</a:t>
            </a:r>
            <a:r>
              <a:rPr lang="pt-BR" dirty="0" smtClean="0"/>
              <a:t> e pistas de recuperação</a:t>
            </a:r>
          </a:p>
          <a:p>
            <a:r>
              <a:rPr lang="pt-BR" dirty="0" smtClean="0"/>
              <a:t>Implicação: um </a:t>
            </a:r>
            <a:r>
              <a:rPr lang="pt-BR" dirty="0" err="1" smtClean="0"/>
              <a:t>engrama</a:t>
            </a:r>
            <a:r>
              <a:rPr lang="pt-BR" dirty="0" smtClean="0"/>
              <a:t> pode levar a diferentes atos de lembrança e a lembrança pode mudar o </a:t>
            </a:r>
            <a:r>
              <a:rPr lang="pt-BR" dirty="0" err="1" smtClean="0"/>
              <a:t>engrama</a:t>
            </a:r>
            <a:r>
              <a:rPr lang="pt-BR" dirty="0" smtClean="0"/>
              <a:t> de diferentes formas</a:t>
            </a:r>
          </a:p>
        </p:txBody>
      </p:sp>
      <p:sp>
        <p:nvSpPr>
          <p:cNvPr id="8" name="Retângulo 7"/>
          <p:cNvSpPr/>
          <p:nvPr/>
        </p:nvSpPr>
        <p:spPr>
          <a:xfrm>
            <a:off x="0" y="0"/>
            <a:ext cx="12190413" cy="9294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err="1" smtClean="0"/>
              <a:t>Memória</a:t>
            </a:r>
            <a:r>
              <a:rPr lang="en-US" sz="4000" dirty="0" smtClean="0"/>
              <a:t> </a:t>
            </a:r>
            <a:r>
              <a:rPr lang="en-US" sz="4000" dirty="0" err="1" smtClean="0"/>
              <a:t>como</a:t>
            </a:r>
            <a:r>
              <a:rPr lang="en-US" sz="4000" dirty="0" smtClean="0"/>
              <a:t> </a:t>
            </a:r>
            <a:r>
              <a:rPr lang="en-US" sz="4000" dirty="0" err="1" smtClean="0"/>
              <a:t>processo</a:t>
            </a:r>
            <a:r>
              <a:rPr lang="en-US" sz="4000" dirty="0" smtClean="0"/>
              <a:t> (Morris </a:t>
            </a:r>
            <a:r>
              <a:rPr lang="en-US" sz="4000" dirty="0" err="1" smtClean="0"/>
              <a:t>Moscovitch</a:t>
            </a:r>
            <a:r>
              <a:rPr lang="en-US" sz="4000" dirty="0" smtClean="0"/>
              <a:t>)</a:t>
            </a:r>
            <a:endParaRPr lang="en-US" sz="4000" dirty="0"/>
          </a:p>
        </p:txBody>
      </p:sp>
      <p:grpSp>
        <p:nvGrpSpPr>
          <p:cNvPr id="12" name="Grupo 11"/>
          <p:cNvGrpSpPr/>
          <p:nvPr/>
        </p:nvGrpSpPr>
        <p:grpSpPr>
          <a:xfrm>
            <a:off x="9809982" y="1901040"/>
            <a:ext cx="2143140" cy="3183970"/>
            <a:chOff x="9809982" y="1901040"/>
            <a:chExt cx="2143140" cy="3183970"/>
          </a:xfrm>
        </p:grpSpPr>
        <p:pic>
          <p:nvPicPr>
            <p:cNvPr id="9" name="Picture 3" descr="D:\Psychology\3. PhD\2022.1\Psicologia Cognitiva 1\Imagens\morris moscovitch.jpg"/>
            <p:cNvPicPr>
              <a:picLocks noChangeAspect="1" noChangeArrowheads="1"/>
            </p:cNvPicPr>
            <p:nvPr/>
          </p:nvPicPr>
          <p:blipFill>
            <a:blip r:embed="rId3"/>
            <a:srcRect l="9571" r="18647"/>
            <a:stretch>
              <a:fillRect/>
            </a:stretch>
          </p:blipFill>
          <p:spPr bwMode="auto">
            <a:xfrm>
              <a:off x="9809982" y="1901040"/>
              <a:ext cx="2143140" cy="2743200"/>
            </a:xfrm>
            <a:prstGeom prst="rect">
              <a:avLst/>
            </a:prstGeom>
            <a:noFill/>
          </p:spPr>
        </p:pic>
        <p:sp>
          <p:nvSpPr>
            <p:cNvPr id="11" name="CaixaDeTexto 10"/>
            <p:cNvSpPr txBox="1"/>
            <p:nvPr/>
          </p:nvSpPr>
          <p:spPr>
            <a:xfrm>
              <a:off x="9952858" y="4715678"/>
              <a:ext cx="2000264" cy="369332"/>
            </a:xfrm>
            <a:prstGeom prst="rect">
              <a:avLst/>
            </a:prstGeom>
            <a:noFill/>
          </p:spPr>
          <p:txBody>
            <a:bodyPr wrap="square" rtlCol="0">
              <a:spAutoFit/>
            </a:bodyPr>
            <a:lstStyle/>
            <a:p>
              <a:pPr algn="ctr"/>
              <a:r>
                <a:rPr lang="en-US" b="1" dirty="0" smtClean="0">
                  <a:solidFill>
                    <a:srgbClr val="FF3399"/>
                  </a:solidFill>
                </a:rPr>
                <a:t>Morris </a:t>
              </a:r>
              <a:r>
                <a:rPr lang="en-US" b="1" dirty="0" err="1" smtClean="0">
                  <a:solidFill>
                    <a:srgbClr val="FF3399"/>
                  </a:solidFill>
                </a:rPr>
                <a:t>Moscovitch</a:t>
              </a:r>
              <a:endParaRPr lang="en-US" b="1" dirty="0">
                <a:solidFill>
                  <a:srgbClr val="FF3399"/>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p:cNvSpPr>
            <a:spLocks noGrp="1"/>
          </p:cNvSpPr>
          <p:nvPr>
            <p:ph type="sldNum" sz="quarter" idx="12"/>
          </p:nvPr>
        </p:nvSpPr>
        <p:spPr/>
        <p:txBody>
          <a:bodyPr/>
          <a:lstStyle/>
          <a:p>
            <a:fld id="{2982B0E9-E11E-4917-A8BB-33D449F29326}" type="slidenum">
              <a:rPr lang="pt-BR" smtClean="0"/>
              <a:pPr/>
              <a:t>5</a:t>
            </a:fld>
            <a:endParaRPr lang="pt-BR"/>
          </a:p>
        </p:txBody>
      </p:sp>
      <p:sp>
        <p:nvSpPr>
          <p:cNvPr id="10" name="Espaço Reservado para Conteúdo 2"/>
          <p:cNvSpPr>
            <a:spLocks noGrp="1"/>
          </p:cNvSpPr>
          <p:nvPr>
            <p:ph idx="1"/>
          </p:nvPr>
        </p:nvSpPr>
        <p:spPr>
          <a:xfrm>
            <a:off x="609522" y="1000902"/>
            <a:ext cx="8914708" cy="5643602"/>
          </a:xfrm>
        </p:spPr>
        <p:txBody>
          <a:bodyPr>
            <a:normAutofit fontScale="92500"/>
          </a:bodyPr>
          <a:lstStyle/>
          <a:p>
            <a:r>
              <a:rPr lang="pt-BR" dirty="0" smtClean="0"/>
              <a:t>Memória é a capacidade </a:t>
            </a:r>
            <a:r>
              <a:rPr lang="pt-BR" dirty="0" err="1" smtClean="0"/>
              <a:t>neurocognitiva</a:t>
            </a:r>
            <a:r>
              <a:rPr lang="pt-BR" dirty="0" smtClean="0"/>
              <a:t> para </a:t>
            </a:r>
            <a:r>
              <a:rPr lang="pt-BR" i="1" dirty="0" smtClean="0">
                <a:solidFill>
                  <a:srgbClr val="0070C0"/>
                </a:solidFill>
              </a:rPr>
              <a:t>codificar</a:t>
            </a:r>
            <a:r>
              <a:rPr lang="pt-BR" dirty="0" smtClean="0"/>
              <a:t>, </a:t>
            </a:r>
            <a:r>
              <a:rPr lang="pt-BR" i="1" dirty="0" smtClean="0">
                <a:solidFill>
                  <a:srgbClr val="0070C0"/>
                </a:solidFill>
              </a:rPr>
              <a:t>armazenar</a:t>
            </a:r>
            <a:r>
              <a:rPr lang="pt-BR" dirty="0" smtClean="0">
                <a:solidFill>
                  <a:srgbClr val="0070C0"/>
                </a:solidFill>
              </a:rPr>
              <a:t> </a:t>
            </a:r>
            <a:r>
              <a:rPr lang="pt-BR" dirty="0" smtClean="0"/>
              <a:t>e </a:t>
            </a:r>
            <a:r>
              <a:rPr lang="pt-BR" i="1" dirty="0" smtClean="0">
                <a:solidFill>
                  <a:srgbClr val="0070C0"/>
                </a:solidFill>
              </a:rPr>
              <a:t>recuperar</a:t>
            </a:r>
            <a:r>
              <a:rPr lang="pt-BR" dirty="0" smtClean="0"/>
              <a:t> a informação</a:t>
            </a:r>
          </a:p>
          <a:p>
            <a:r>
              <a:rPr lang="en-US" dirty="0" smtClean="0"/>
              <a:t>Os </a:t>
            </a:r>
            <a:r>
              <a:rPr lang="en-US" dirty="0" err="1" smtClean="0"/>
              <a:t>três</a:t>
            </a:r>
            <a:r>
              <a:rPr lang="en-US" dirty="0" smtClean="0"/>
              <a:t> </a:t>
            </a:r>
            <a:r>
              <a:rPr lang="en-US" dirty="0" err="1" smtClean="0"/>
              <a:t>verbos</a:t>
            </a:r>
            <a:r>
              <a:rPr lang="en-US" dirty="0" smtClean="0"/>
              <a:t> </a:t>
            </a:r>
            <a:r>
              <a:rPr lang="en-US" dirty="0" err="1" smtClean="0"/>
              <a:t>precisam</a:t>
            </a:r>
            <a:r>
              <a:rPr lang="en-US" dirty="0" smtClean="0"/>
              <a:t> </a:t>
            </a:r>
            <a:r>
              <a:rPr lang="en-US" dirty="0" err="1" smtClean="0"/>
              <a:t>estar</a:t>
            </a:r>
            <a:r>
              <a:rPr lang="en-US" dirty="0" smtClean="0"/>
              <a:t> </a:t>
            </a:r>
            <a:r>
              <a:rPr lang="en-US" dirty="0" err="1" smtClean="0"/>
              <a:t>contidos</a:t>
            </a:r>
            <a:r>
              <a:rPr lang="en-US" dirty="0" smtClean="0"/>
              <a:t> </a:t>
            </a:r>
            <a:r>
              <a:rPr lang="en-US" dirty="0" err="1" smtClean="0"/>
              <a:t>na</a:t>
            </a:r>
            <a:r>
              <a:rPr lang="en-US" dirty="0" smtClean="0"/>
              <a:t> </a:t>
            </a:r>
            <a:r>
              <a:rPr lang="en-US" dirty="0" err="1" smtClean="0"/>
              <a:t>definição</a:t>
            </a:r>
            <a:r>
              <a:rPr lang="en-US" dirty="0" smtClean="0"/>
              <a:t>, </a:t>
            </a:r>
            <a:r>
              <a:rPr lang="en-US" dirty="0" err="1" smtClean="0"/>
              <a:t>pois</a:t>
            </a:r>
            <a:endParaRPr lang="en-US" dirty="0" smtClean="0"/>
          </a:p>
          <a:p>
            <a:pPr lvl="1"/>
            <a:r>
              <a:rPr lang="en-US" dirty="0" err="1" smtClean="0"/>
              <a:t>Equiparar</a:t>
            </a:r>
            <a:r>
              <a:rPr lang="en-US" dirty="0" smtClean="0"/>
              <a:t> </a:t>
            </a:r>
            <a:r>
              <a:rPr lang="en-US" dirty="0" err="1" smtClean="0"/>
              <a:t>memória</a:t>
            </a:r>
            <a:r>
              <a:rPr lang="en-US" dirty="0" smtClean="0"/>
              <a:t> a </a:t>
            </a:r>
            <a:r>
              <a:rPr lang="en-US" i="1" dirty="0" err="1" smtClean="0"/>
              <a:t>codificar</a:t>
            </a:r>
            <a:r>
              <a:rPr lang="en-US" dirty="0" smtClean="0"/>
              <a:t> </a:t>
            </a:r>
            <a:r>
              <a:rPr lang="en-US" dirty="0" err="1" smtClean="0"/>
              <a:t>confunde</a:t>
            </a:r>
            <a:r>
              <a:rPr lang="en-US" dirty="0" smtClean="0"/>
              <a:t> </a:t>
            </a:r>
            <a:r>
              <a:rPr lang="en-US" dirty="0" err="1" smtClean="0"/>
              <a:t>memória</a:t>
            </a:r>
            <a:r>
              <a:rPr lang="en-US" dirty="0" smtClean="0"/>
              <a:t> com </a:t>
            </a:r>
            <a:r>
              <a:rPr lang="en-US" dirty="0" err="1" smtClean="0"/>
              <a:t>atividade</a:t>
            </a:r>
            <a:r>
              <a:rPr lang="en-US" dirty="0" smtClean="0"/>
              <a:t> de </a:t>
            </a:r>
            <a:r>
              <a:rPr lang="en-US" dirty="0" err="1" smtClean="0"/>
              <a:t>processamento</a:t>
            </a:r>
            <a:r>
              <a:rPr lang="en-US" dirty="0" smtClean="0"/>
              <a:t> perceptual e </a:t>
            </a:r>
            <a:r>
              <a:rPr lang="en-US" dirty="0" err="1" smtClean="0"/>
              <a:t>conceitual</a:t>
            </a:r>
            <a:endParaRPr lang="en-US" dirty="0" smtClean="0"/>
          </a:p>
          <a:p>
            <a:pPr lvl="1"/>
            <a:r>
              <a:rPr lang="en-US" dirty="0" err="1" smtClean="0"/>
              <a:t>Equiparar</a:t>
            </a:r>
            <a:r>
              <a:rPr lang="en-US" dirty="0" smtClean="0"/>
              <a:t> </a:t>
            </a:r>
            <a:r>
              <a:rPr lang="en-US" dirty="0" err="1" smtClean="0"/>
              <a:t>memória</a:t>
            </a:r>
            <a:r>
              <a:rPr lang="en-US" dirty="0" smtClean="0"/>
              <a:t> a </a:t>
            </a:r>
            <a:r>
              <a:rPr lang="en-US" i="1" dirty="0" err="1" smtClean="0"/>
              <a:t>armazenar</a:t>
            </a:r>
            <a:r>
              <a:rPr lang="en-US" dirty="0" smtClean="0"/>
              <a:t> </a:t>
            </a:r>
            <a:r>
              <a:rPr lang="en-US" dirty="0" err="1" smtClean="0"/>
              <a:t>confunde</a:t>
            </a:r>
            <a:r>
              <a:rPr lang="en-US" dirty="0" smtClean="0"/>
              <a:t> </a:t>
            </a:r>
            <a:r>
              <a:rPr lang="en-US" dirty="0" err="1" smtClean="0"/>
              <a:t>memória</a:t>
            </a:r>
            <a:r>
              <a:rPr lang="en-US" dirty="0" smtClean="0"/>
              <a:t> com </a:t>
            </a:r>
            <a:r>
              <a:rPr lang="en-US" dirty="0" err="1" smtClean="0"/>
              <a:t>engrama</a:t>
            </a:r>
            <a:endParaRPr lang="en-US" dirty="0" smtClean="0"/>
          </a:p>
          <a:p>
            <a:pPr lvl="1"/>
            <a:r>
              <a:rPr lang="en-US" dirty="0" err="1" smtClean="0"/>
              <a:t>Equiparar</a:t>
            </a:r>
            <a:r>
              <a:rPr lang="en-US" dirty="0" smtClean="0"/>
              <a:t> </a:t>
            </a:r>
            <a:r>
              <a:rPr lang="en-US" dirty="0" err="1" smtClean="0"/>
              <a:t>memória</a:t>
            </a:r>
            <a:r>
              <a:rPr lang="en-US" dirty="0" smtClean="0"/>
              <a:t> com </a:t>
            </a:r>
            <a:r>
              <a:rPr lang="en-US" dirty="0" err="1" smtClean="0"/>
              <a:t>os</a:t>
            </a:r>
            <a:r>
              <a:rPr lang="en-US" dirty="0" smtClean="0"/>
              <a:t> </a:t>
            </a:r>
            <a:r>
              <a:rPr lang="en-US" dirty="0" err="1" smtClean="0"/>
              <a:t>produtos</a:t>
            </a:r>
            <a:r>
              <a:rPr lang="en-US" dirty="0" smtClean="0"/>
              <a:t> </a:t>
            </a:r>
            <a:r>
              <a:rPr lang="en-US" dirty="0" err="1" smtClean="0"/>
              <a:t>da</a:t>
            </a:r>
            <a:r>
              <a:rPr lang="en-US" dirty="0" smtClean="0"/>
              <a:t> </a:t>
            </a:r>
            <a:r>
              <a:rPr lang="en-US" i="1" dirty="0" err="1" smtClean="0"/>
              <a:t>recuperação</a:t>
            </a:r>
            <a:r>
              <a:rPr lang="en-US" dirty="0" smtClean="0"/>
              <a:t> </a:t>
            </a:r>
            <a:r>
              <a:rPr lang="en-US" dirty="0" err="1" smtClean="0"/>
              <a:t>confunde</a:t>
            </a:r>
            <a:r>
              <a:rPr lang="en-US" dirty="0" smtClean="0"/>
              <a:t> </a:t>
            </a:r>
            <a:r>
              <a:rPr lang="en-US" dirty="0" err="1" smtClean="0"/>
              <a:t>memória</a:t>
            </a:r>
            <a:r>
              <a:rPr lang="en-US" dirty="0" smtClean="0"/>
              <a:t> com </a:t>
            </a:r>
            <a:r>
              <a:rPr lang="en-US" dirty="0" err="1" smtClean="0"/>
              <a:t>lembrar</a:t>
            </a:r>
            <a:endParaRPr lang="pt-BR" dirty="0" smtClean="0"/>
          </a:p>
        </p:txBody>
      </p:sp>
      <p:sp>
        <p:nvSpPr>
          <p:cNvPr id="8" name="Retângulo 7"/>
          <p:cNvSpPr/>
          <p:nvPr/>
        </p:nvSpPr>
        <p:spPr>
          <a:xfrm>
            <a:off x="0" y="0"/>
            <a:ext cx="12190413" cy="9294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err="1" smtClean="0"/>
              <a:t>Memória</a:t>
            </a:r>
            <a:r>
              <a:rPr lang="en-US" sz="4000" dirty="0" smtClean="0"/>
              <a:t> </a:t>
            </a:r>
            <a:r>
              <a:rPr lang="en-US" sz="4000" dirty="0" err="1" smtClean="0"/>
              <a:t>como</a:t>
            </a:r>
            <a:r>
              <a:rPr lang="en-US" sz="4000" dirty="0" smtClean="0"/>
              <a:t> </a:t>
            </a:r>
            <a:r>
              <a:rPr lang="en-US" sz="4000" dirty="0" err="1" smtClean="0"/>
              <a:t>capacidade</a:t>
            </a:r>
            <a:r>
              <a:rPr lang="en-US" sz="4000" dirty="0" smtClean="0"/>
              <a:t> (Daniel L. </a:t>
            </a:r>
            <a:r>
              <a:rPr lang="en-US" sz="4000" dirty="0" err="1" smtClean="0"/>
              <a:t>Schacter</a:t>
            </a:r>
            <a:r>
              <a:rPr lang="en-US" sz="4000" dirty="0" smtClean="0"/>
              <a:t>)</a:t>
            </a:r>
            <a:endParaRPr lang="en-US" sz="4000" dirty="0"/>
          </a:p>
        </p:txBody>
      </p:sp>
      <p:grpSp>
        <p:nvGrpSpPr>
          <p:cNvPr id="12" name="Grupo 11"/>
          <p:cNvGrpSpPr/>
          <p:nvPr/>
        </p:nvGrpSpPr>
        <p:grpSpPr>
          <a:xfrm>
            <a:off x="9667106" y="1929596"/>
            <a:ext cx="2243059" cy="3155414"/>
            <a:chOff x="9667106" y="1929596"/>
            <a:chExt cx="2243059" cy="3155414"/>
          </a:xfrm>
        </p:grpSpPr>
        <p:pic>
          <p:nvPicPr>
            <p:cNvPr id="9" name="Picture 4" descr="D:\Psychology\3. PhD\2022.1\Psicologia Cognitiva 1\Imagens\daniel schacter.jpg"/>
            <p:cNvPicPr>
              <a:picLocks noChangeAspect="1" noChangeArrowheads="1"/>
            </p:cNvPicPr>
            <p:nvPr/>
          </p:nvPicPr>
          <p:blipFill>
            <a:blip r:embed="rId3"/>
            <a:srcRect/>
            <a:stretch>
              <a:fillRect/>
            </a:stretch>
          </p:blipFill>
          <p:spPr bwMode="auto">
            <a:xfrm>
              <a:off x="9667106" y="1929596"/>
              <a:ext cx="2243059" cy="2743200"/>
            </a:xfrm>
            <a:prstGeom prst="rect">
              <a:avLst/>
            </a:prstGeom>
            <a:noFill/>
          </p:spPr>
        </p:pic>
        <p:sp>
          <p:nvSpPr>
            <p:cNvPr id="11" name="CaixaDeTexto 10"/>
            <p:cNvSpPr txBox="1"/>
            <p:nvPr/>
          </p:nvSpPr>
          <p:spPr>
            <a:xfrm>
              <a:off x="9952858" y="4715678"/>
              <a:ext cx="1857388" cy="369332"/>
            </a:xfrm>
            <a:prstGeom prst="rect">
              <a:avLst/>
            </a:prstGeom>
            <a:noFill/>
          </p:spPr>
          <p:txBody>
            <a:bodyPr wrap="square" rtlCol="0">
              <a:spAutoFit/>
            </a:bodyPr>
            <a:lstStyle/>
            <a:p>
              <a:pPr algn="ctr"/>
              <a:r>
                <a:rPr lang="en-US" b="1" dirty="0" smtClean="0">
                  <a:solidFill>
                    <a:srgbClr val="FF3399"/>
                  </a:solidFill>
                </a:rPr>
                <a:t>Daniel L. </a:t>
              </a:r>
              <a:r>
                <a:rPr lang="en-US" b="1" dirty="0" err="1" smtClean="0">
                  <a:solidFill>
                    <a:srgbClr val="FF3399"/>
                  </a:solidFill>
                </a:rPr>
                <a:t>Schacter</a:t>
              </a:r>
              <a:endParaRPr lang="en-US" b="1" dirty="0">
                <a:solidFill>
                  <a:srgbClr val="FF3399"/>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p:cNvSpPr>
            <a:spLocks noGrp="1"/>
          </p:cNvSpPr>
          <p:nvPr>
            <p:ph type="sldNum" sz="quarter" idx="12"/>
          </p:nvPr>
        </p:nvSpPr>
        <p:spPr/>
        <p:txBody>
          <a:bodyPr/>
          <a:lstStyle/>
          <a:p>
            <a:fld id="{2982B0E9-E11E-4917-A8BB-33D449F29326}" type="slidenum">
              <a:rPr lang="pt-BR" smtClean="0"/>
              <a:pPr/>
              <a:t>6</a:t>
            </a:fld>
            <a:endParaRPr lang="pt-BR"/>
          </a:p>
        </p:txBody>
      </p:sp>
      <p:sp>
        <p:nvSpPr>
          <p:cNvPr id="10" name="Espaço Reservado para Conteúdo 2"/>
          <p:cNvSpPr>
            <a:spLocks noGrp="1"/>
          </p:cNvSpPr>
          <p:nvPr>
            <p:ph idx="1"/>
          </p:nvPr>
        </p:nvSpPr>
        <p:spPr>
          <a:xfrm>
            <a:off x="609522" y="1000902"/>
            <a:ext cx="10986410" cy="5643602"/>
          </a:xfrm>
        </p:spPr>
        <p:txBody>
          <a:bodyPr>
            <a:normAutofit/>
          </a:bodyPr>
          <a:lstStyle/>
          <a:p>
            <a:r>
              <a:rPr lang="en-US" dirty="0" err="1" smtClean="0"/>
              <a:t>Memória</a:t>
            </a:r>
            <a:r>
              <a:rPr lang="en-US" dirty="0" smtClean="0"/>
              <a:t> </a:t>
            </a:r>
            <a:r>
              <a:rPr lang="en-US" dirty="0" err="1" smtClean="0"/>
              <a:t>como</a:t>
            </a:r>
            <a:r>
              <a:rPr lang="en-US" dirty="0" smtClean="0"/>
              <a:t> </a:t>
            </a:r>
            <a:r>
              <a:rPr lang="en-US" dirty="0" err="1" smtClean="0"/>
              <a:t>representação</a:t>
            </a:r>
            <a:r>
              <a:rPr lang="en-US" dirty="0" smtClean="0"/>
              <a:t>: </a:t>
            </a:r>
            <a:r>
              <a:rPr lang="en-US" dirty="0" err="1" smtClean="0"/>
              <a:t>aquilo</a:t>
            </a:r>
            <a:r>
              <a:rPr lang="en-US" dirty="0" smtClean="0"/>
              <a:t> </a:t>
            </a:r>
            <a:r>
              <a:rPr lang="en-US" dirty="0" err="1" smtClean="0"/>
              <a:t>que</a:t>
            </a:r>
            <a:r>
              <a:rPr lang="en-US" dirty="0" smtClean="0"/>
              <a:t> é </a:t>
            </a:r>
            <a:r>
              <a:rPr lang="en-US" dirty="0" err="1" smtClean="0"/>
              <a:t>codificado</a:t>
            </a:r>
            <a:r>
              <a:rPr lang="en-US" dirty="0" smtClean="0"/>
              <a:t> no </a:t>
            </a:r>
            <a:r>
              <a:rPr lang="en-US" dirty="0" err="1" smtClean="0"/>
              <a:t>cérebro</a:t>
            </a:r>
            <a:endParaRPr lang="en-US" dirty="0" smtClean="0"/>
          </a:p>
          <a:p>
            <a:r>
              <a:rPr lang="en-US" dirty="0" err="1" smtClean="0"/>
              <a:t>Memória</a:t>
            </a:r>
            <a:r>
              <a:rPr lang="en-US" dirty="0" smtClean="0"/>
              <a:t> </a:t>
            </a:r>
            <a:r>
              <a:rPr lang="en-US" dirty="0" err="1" smtClean="0"/>
              <a:t>como</a:t>
            </a:r>
            <a:r>
              <a:rPr lang="en-US" dirty="0" smtClean="0"/>
              <a:t> </a:t>
            </a:r>
            <a:r>
              <a:rPr lang="en-US" dirty="0" err="1" smtClean="0"/>
              <a:t>processo</a:t>
            </a:r>
            <a:r>
              <a:rPr lang="en-US" dirty="0" smtClean="0"/>
              <a:t>: o </a:t>
            </a:r>
            <a:r>
              <a:rPr lang="en-US" dirty="0" err="1" smtClean="0"/>
              <a:t>ato</a:t>
            </a:r>
            <a:r>
              <a:rPr lang="en-US" dirty="0" smtClean="0"/>
              <a:t> de </a:t>
            </a:r>
            <a:r>
              <a:rPr lang="en-US" dirty="0" err="1" smtClean="0"/>
              <a:t>lembrar</a:t>
            </a:r>
            <a:r>
              <a:rPr lang="en-US" dirty="0" smtClean="0"/>
              <a:t> </a:t>
            </a:r>
            <a:r>
              <a:rPr lang="en-US" dirty="0" err="1" smtClean="0"/>
              <a:t>que</a:t>
            </a:r>
            <a:r>
              <a:rPr lang="en-US" dirty="0" smtClean="0"/>
              <a:t> emerge </a:t>
            </a:r>
            <a:r>
              <a:rPr lang="en-US" dirty="0" err="1" smtClean="0"/>
              <a:t>da</a:t>
            </a:r>
            <a:r>
              <a:rPr lang="en-US" dirty="0" smtClean="0"/>
              <a:t> </a:t>
            </a:r>
            <a:r>
              <a:rPr lang="en-US" dirty="0" err="1" smtClean="0"/>
              <a:t>interação</a:t>
            </a:r>
            <a:r>
              <a:rPr lang="en-US" dirty="0" smtClean="0"/>
              <a:t> do </a:t>
            </a:r>
            <a:r>
              <a:rPr lang="en-US" dirty="0" err="1" smtClean="0"/>
              <a:t>indivíduo</a:t>
            </a:r>
            <a:r>
              <a:rPr lang="en-US" dirty="0" smtClean="0"/>
              <a:t> com o </a:t>
            </a:r>
            <a:r>
              <a:rPr lang="en-US" dirty="0" err="1" smtClean="0"/>
              <a:t>meio</a:t>
            </a:r>
            <a:endParaRPr lang="en-US" dirty="0" smtClean="0"/>
          </a:p>
          <a:p>
            <a:r>
              <a:rPr lang="en-US" dirty="0" err="1" smtClean="0"/>
              <a:t>Memória</a:t>
            </a:r>
            <a:r>
              <a:rPr lang="en-US" dirty="0" smtClean="0"/>
              <a:t> </a:t>
            </a:r>
            <a:r>
              <a:rPr lang="en-US" dirty="0" err="1" smtClean="0"/>
              <a:t>como</a:t>
            </a:r>
            <a:r>
              <a:rPr lang="en-US" dirty="0" smtClean="0"/>
              <a:t> </a:t>
            </a:r>
            <a:r>
              <a:rPr lang="en-US" dirty="0" err="1" smtClean="0"/>
              <a:t>capacidade</a:t>
            </a:r>
            <a:r>
              <a:rPr lang="en-US" dirty="0" smtClean="0"/>
              <a:t>: a </a:t>
            </a:r>
            <a:r>
              <a:rPr lang="en-US" dirty="0" err="1" smtClean="0"/>
              <a:t>aptidão</a:t>
            </a:r>
            <a:r>
              <a:rPr lang="en-US" dirty="0" smtClean="0"/>
              <a:t> </a:t>
            </a:r>
            <a:r>
              <a:rPr lang="en-US" dirty="0" err="1" smtClean="0"/>
              <a:t>para</a:t>
            </a:r>
            <a:r>
              <a:rPr lang="en-US" dirty="0" smtClean="0"/>
              <a:t> </a:t>
            </a:r>
            <a:r>
              <a:rPr lang="en-US" dirty="0" err="1" smtClean="0"/>
              <a:t>codificar</a:t>
            </a:r>
            <a:r>
              <a:rPr lang="en-US" dirty="0" smtClean="0"/>
              <a:t>, </a:t>
            </a:r>
            <a:r>
              <a:rPr lang="en-US" dirty="0" err="1" smtClean="0"/>
              <a:t>armazenar</a:t>
            </a:r>
            <a:r>
              <a:rPr lang="en-US" dirty="0" smtClean="0"/>
              <a:t> e </a:t>
            </a:r>
            <a:r>
              <a:rPr lang="en-US" dirty="0" err="1" smtClean="0"/>
              <a:t>recuperar</a:t>
            </a:r>
            <a:r>
              <a:rPr lang="en-US" dirty="0" smtClean="0"/>
              <a:t> </a:t>
            </a:r>
            <a:r>
              <a:rPr lang="en-US" dirty="0" err="1" smtClean="0"/>
              <a:t>informações</a:t>
            </a:r>
            <a:endParaRPr lang="en-US" dirty="0" smtClean="0"/>
          </a:p>
          <a:p>
            <a:r>
              <a:rPr lang="en-US" dirty="0" smtClean="0"/>
              <a:t>E, </a:t>
            </a:r>
            <a:r>
              <a:rPr lang="pt-BR" dirty="0" smtClean="0"/>
              <a:t>adicionalmente</a:t>
            </a:r>
            <a:r>
              <a:rPr lang="en-US" dirty="0" smtClean="0"/>
              <a:t>, </a:t>
            </a:r>
            <a:r>
              <a:rPr lang="en-US" dirty="0" err="1" smtClean="0"/>
              <a:t>memória</a:t>
            </a:r>
            <a:r>
              <a:rPr lang="en-US" dirty="0" smtClean="0"/>
              <a:t> </a:t>
            </a:r>
            <a:r>
              <a:rPr lang="en-US" dirty="0" err="1" smtClean="0"/>
              <a:t>como</a:t>
            </a:r>
            <a:r>
              <a:rPr lang="en-US" dirty="0" smtClean="0"/>
              <a:t> </a:t>
            </a:r>
            <a:r>
              <a:rPr lang="en-US" dirty="0" err="1" smtClean="0"/>
              <a:t>estrutura</a:t>
            </a:r>
            <a:r>
              <a:rPr lang="en-US" dirty="0" smtClean="0"/>
              <a:t>: </a:t>
            </a:r>
            <a:r>
              <a:rPr lang="en-US" dirty="0" err="1" smtClean="0"/>
              <a:t>os</a:t>
            </a:r>
            <a:r>
              <a:rPr lang="en-US" dirty="0" smtClean="0"/>
              <a:t> </a:t>
            </a:r>
            <a:r>
              <a:rPr lang="en-US" dirty="0" err="1" smtClean="0"/>
              <a:t>diferentes</a:t>
            </a:r>
            <a:r>
              <a:rPr lang="en-US" dirty="0" smtClean="0"/>
              <a:t> </a:t>
            </a:r>
            <a:r>
              <a:rPr lang="en-US" dirty="0" err="1" smtClean="0"/>
              <a:t>armazenadores</a:t>
            </a:r>
            <a:r>
              <a:rPr lang="en-US" dirty="0" smtClean="0"/>
              <a:t> (</a:t>
            </a:r>
            <a:r>
              <a:rPr lang="en-US" dirty="0" err="1" smtClean="0"/>
              <a:t>locais</a:t>
            </a:r>
            <a:r>
              <a:rPr lang="en-US" dirty="0" smtClean="0"/>
              <a:t>) </a:t>
            </a:r>
            <a:r>
              <a:rPr lang="en-US" dirty="0" err="1" smtClean="0"/>
              <a:t>hipotéticos</a:t>
            </a:r>
            <a:r>
              <a:rPr lang="en-US" dirty="0" smtClean="0"/>
              <a:t> de </a:t>
            </a:r>
            <a:r>
              <a:rPr lang="en-US" dirty="0" err="1" smtClean="0"/>
              <a:t>informações</a:t>
            </a:r>
            <a:r>
              <a:rPr lang="en-US" dirty="0" smtClean="0"/>
              <a:t> (</a:t>
            </a:r>
            <a:r>
              <a:rPr lang="en-US" dirty="0" err="1" smtClean="0"/>
              <a:t>em</a:t>
            </a:r>
            <a:r>
              <a:rPr lang="en-US" dirty="0" smtClean="0"/>
              <a:t> </a:t>
            </a:r>
            <a:r>
              <a:rPr lang="en-US" dirty="0" err="1" smtClean="0"/>
              <a:t>desuso</a:t>
            </a:r>
            <a:r>
              <a:rPr lang="en-US" dirty="0" smtClean="0"/>
              <a:t>)</a:t>
            </a:r>
          </a:p>
        </p:txBody>
      </p:sp>
      <p:sp>
        <p:nvSpPr>
          <p:cNvPr id="8" name="Retângulo 7"/>
          <p:cNvSpPr/>
          <p:nvPr/>
        </p:nvSpPr>
        <p:spPr>
          <a:xfrm>
            <a:off x="0" y="0"/>
            <a:ext cx="12190413" cy="9294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err="1" smtClean="0"/>
              <a:t>Memória</a:t>
            </a:r>
            <a:r>
              <a:rPr lang="en-US" sz="4000" dirty="0" smtClean="0"/>
              <a:t>, </a:t>
            </a:r>
            <a:r>
              <a:rPr lang="en-US" sz="4000" dirty="0" err="1" smtClean="0"/>
              <a:t>múltiplos</a:t>
            </a:r>
            <a:r>
              <a:rPr lang="en-US" sz="4000" dirty="0" smtClean="0"/>
              <a:t> </a:t>
            </a:r>
            <a:r>
              <a:rPr lang="en-US" sz="4000" dirty="0" err="1" smtClean="0"/>
              <a:t>sentidos</a:t>
            </a: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p:cNvSpPr>
            <a:spLocks noGrp="1"/>
          </p:cNvSpPr>
          <p:nvPr>
            <p:ph type="sldNum" sz="quarter" idx="12"/>
          </p:nvPr>
        </p:nvSpPr>
        <p:spPr/>
        <p:txBody>
          <a:bodyPr/>
          <a:lstStyle/>
          <a:p>
            <a:fld id="{2982B0E9-E11E-4917-A8BB-33D449F29326}" type="slidenum">
              <a:rPr lang="pt-BR" smtClean="0"/>
              <a:pPr/>
              <a:t>7</a:t>
            </a:fld>
            <a:endParaRPr lang="pt-BR"/>
          </a:p>
        </p:txBody>
      </p:sp>
      <p:sp>
        <p:nvSpPr>
          <p:cNvPr id="8" name="Retângulo 7"/>
          <p:cNvSpPr/>
          <p:nvPr/>
        </p:nvSpPr>
        <p:spPr>
          <a:xfrm>
            <a:off x="0" y="0"/>
            <a:ext cx="12190413" cy="9294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err="1" smtClean="0"/>
              <a:t>Aprendizagem</a:t>
            </a:r>
            <a:r>
              <a:rPr lang="en-US" sz="4000" dirty="0" smtClean="0"/>
              <a:t> versus </a:t>
            </a:r>
            <a:r>
              <a:rPr lang="en-US" sz="4000" dirty="0" err="1" smtClean="0"/>
              <a:t>memória</a:t>
            </a:r>
            <a:endParaRPr lang="en-US" sz="4000" dirty="0"/>
          </a:p>
        </p:txBody>
      </p:sp>
      <p:pic>
        <p:nvPicPr>
          <p:cNvPr id="1026" name="Picture 2"/>
          <p:cNvPicPr>
            <a:picLocks noChangeAspect="1" noChangeArrowheads="1"/>
          </p:cNvPicPr>
          <p:nvPr/>
        </p:nvPicPr>
        <p:blipFill>
          <a:blip r:embed="rId3"/>
          <a:srcRect/>
          <a:stretch>
            <a:fillRect/>
          </a:stretch>
        </p:blipFill>
        <p:spPr bwMode="auto">
          <a:xfrm>
            <a:off x="4099730" y="1215215"/>
            <a:ext cx="3995740" cy="5397387"/>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9"/>
          <p:cNvSpPr/>
          <p:nvPr/>
        </p:nvSpPr>
        <p:spPr>
          <a:xfrm>
            <a:off x="0" y="0"/>
            <a:ext cx="204840" cy="410040"/>
          </a:xfrm>
          <a:prstGeom prst="rect">
            <a:avLst/>
          </a:prstGeom>
          <a:noFill/>
          <a:ln w="9525">
            <a:noFill/>
          </a:ln>
        </p:spPr>
        <p:style>
          <a:lnRef idx="0">
            <a:scrgbClr r="0" g="0" b="0"/>
          </a:lnRef>
          <a:fillRef idx="0">
            <a:scrgbClr r="0" g="0" b="0"/>
          </a:fillRef>
          <a:effectRef idx="0">
            <a:scrgbClr r="0" g="0" b="0"/>
          </a:effectRef>
          <a:fontRef idx="minor"/>
        </p:style>
      </p:sp>
      <p:pic>
        <p:nvPicPr>
          <p:cNvPr id="1026" name="Picture 2"/>
          <p:cNvPicPr>
            <a:picLocks noChangeAspect="1" noChangeArrowheads="1"/>
          </p:cNvPicPr>
          <p:nvPr/>
        </p:nvPicPr>
        <p:blipFill>
          <a:blip r:embed="rId3"/>
          <a:srcRect/>
          <a:stretch>
            <a:fillRect/>
          </a:stretch>
        </p:blipFill>
        <p:spPr bwMode="auto">
          <a:xfrm>
            <a:off x="0" y="0"/>
            <a:ext cx="12225048" cy="6859588"/>
          </a:xfrm>
          <a:prstGeom prst="rect">
            <a:avLst/>
          </a:prstGeom>
          <a:noFill/>
          <a:ln w="9525">
            <a:noFill/>
            <a:miter lim="800000"/>
            <a:headEnd/>
            <a:tailEnd/>
          </a:ln>
          <a:effectLst/>
        </p:spPr>
      </p:pic>
      <p:sp>
        <p:nvSpPr>
          <p:cNvPr id="88" name="PlaceHolder 1"/>
          <p:cNvSpPr>
            <a:spLocks noGrp="1"/>
          </p:cNvSpPr>
          <p:nvPr>
            <p:ph type="title"/>
          </p:nvPr>
        </p:nvSpPr>
        <p:spPr>
          <a:xfrm>
            <a:off x="285752" y="2643976"/>
            <a:ext cx="6380958" cy="1428480"/>
          </a:xfrm>
          <a:prstGeom prst="rect">
            <a:avLst/>
          </a:prstGeom>
          <a:noFill/>
          <a:ln w="0">
            <a:noFill/>
          </a:ln>
        </p:spPr>
        <p:txBody>
          <a:bodyPr lIns="101520" tIns="50760" rIns="101520" bIns="50760" anchor="ctr">
            <a:noAutofit/>
          </a:bodyPr>
          <a:lstStyle/>
          <a:p>
            <a:pPr algn="ctr">
              <a:lnSpc>
                <a:spcPct val="100000"/>
              </a:lnSpc>
              <a:buNone/>
            </a:pPr>
            <a:r>
              <a:rPr lang="pt-BR" sz="9000" strike="noStrike" spc="-1" dirty="0" smtClean="0">
                <a:ln>
                  <a:solidFill>
                    <a:schemeClr val="tx1"/>
                  </a:solidFill>
                </a:ln>
                <a:solidFill>
                  <a:schemeClr val="bg1"/>
                </a:solidFill>
                <a:latin typeface="Bangers" pitchFamily="34" charset="0"/>
              </a:rPr>
              <a:t>ATÉ O PRÓXIMO VÍDEO! </a:t>
            </a:r>
            <a:r>
              <a:rPr lang="pt-BR" sz="9000" strike="noStrike" spc="-1" dirty="0" smtClean="0">
                <a:ln>
                  <a:solidFill>
                    <a:schemeClr val="tx1"/>
                  </a:solidFill>
                </a:ln>
                <a:solidFill>
                  <a:schemeClr val="bg1"/>
                </a:solidFill>
                <a:latin typeface="Bangers" pitchFamily="34" charset="0"/>
                <a:sym typeface="Wingdings" pitchFamily="2" charset="2"/>
              </a:rPr>
              <a:t></a:t>
            </a:r>
            <a:endParaRPr lang="pt-BR" sz="9000" strike="noStrike" spc="-1" dirty="0">
              <a:ln>
                <a:solidFill>
                  <a:schemeClr val="tx1"/>
                </a:solidFill>
              </a:ln>
              <a:solidFill>
                <a:schemeClr val="bg1"/>
              </a:solidFill>
              <a:latin typeface="Bangers" pitchFamily="34" charset="0"/>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43001</TotalTime>
  <Words>406</Words>
  <Application>Microsoft Office PowerPoint</Application>
  <PresentationFormat>Personalizar</PresentationFormat>
  <Paragraphs>50</Paragraphs>
  <Slides>8</Slides>
  <Notes>8</Notes>
  <HiddenSlides>0</HiddenSlides>
  <MMClips>0</MMClips>
  <ScaleCrop>false</ScaleCrop>
  <HeadingPairs>
    <vt:vector size="4" baseType="variant">
      <vt:variant>
        <vt:lpstr>Tema</vt:lpstr>
      </vt:variant>
      <vt:variant>
        <vt:i4>2</vt:i4>
      </vt:variant>
      <vt:variant>
        <vt:lpstr>Títulos de slides</vt:lpstr>
      </vt:variant>
      <vt:variant>
        <vt:i4>8</vt:i4>
      </vt:variant>
    </vt:vector>
  </HeadingPairs>
  <TitlesOfParts>
    <vt:vector size="10" baseType="lpstr">
      <vt:lpstr>Office Theme</vt:lpstr>
      <vt:lpstr>Tema do Office</vt:lpstr>
      <vt:lpstr>O QUE É MEMÓRIA?</vt:lpstr>
      <vt:lpstr>Slide 2</vt:lpstr>
      <vt:lpstr>Slide 3</vt:lpstr>
      <vt:lpstr>Slide 4</vt:lpstr>
      <vt:lpstr>Slide 5</vt:lpstr>
      <vt:lpstr>Slide 6</vt:lpstr>
      <vt:lpstr>Slide 7</vt:lpstr>
      <vt:lpstr>ATÉ O PRÓXIMO VÍDEO! </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Christensen and Wright (2010)</dc:title>
  <dc:creator>PRAXIS4</dc:creator>
  <cp:lastModifiedBy>Windows User</cp:lastModifiedBy>
  <cp:revision>909</cp:revision>
  <dcterms:created xsi:type="dcterms:W3CDTF">2016-11-14T13:56:39Z</dcterms:created>
  <dcterms:modified xsi:type="dcterms:W3CDTF">2022-11-02T15:00:41Z</dcterms:modified>
  <dc:language>pt-BR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MClips">
    <vt:i4>1</vt:i4>
  </property>
  <property fmtid="{D5CDD505-2E9C-101B-9397-08002B2CF9AE}" pid="3" name="Notes">
    <vt:i4>3</vt:i4>
  </property>
  <property fmtid="{D5CDD505-2E9C-101B-9397-08002B2CF9AE}" pid="4" name="PresentationFormat">
    <vt:lpwstr>Personalizar</vt:lpwstr>
  </property>
  <property fmtid="{D5CDD505-2E9C-101B-9397-08002B2CF9AE}" pid="5" name="Slides">
    <vt:i4>81</vt:i4>
  </property>
</Properties>
</file>