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353" r:id="rId3"/>
    <p:sldId id="361" r:id="rId4"/>
    <p:sldId id="370" r:id="rId5"/>
    <p:sldId id="372" r:id="rId6"/>
    <p:sldId id="371" r:id="rId7"/>
    <p:sldId id="369" r:id="rId8"/>
    <p:sldId id="368" r:id="rId9"/>
    <p:sldId id="363" r:id="rId10"/>
    <p:sldId id="364" r:id="rId11"/>
    <p:sldId id="365" r:id="rId12"/>
    <p:sldId id="366" r:id="rId13"/>
    <p:sldId id="367" r:id="rId14"/>
  </p:sldIdLst>
  <p:sldSz cx="12190413" cy="6859588"/>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26" autoAdjust="0"/>
    <p:restoredTop sz="91039" autoAdjust="0"/>
  </p:normalViewPr>
  <p:slideViewPr>
    <p:cSldViewPr>
      <p:cViewPr>
        <p:scale>
          <a:sx n="66" d="100"/>
          <a:sy n="66" d="100"/>
        </p:scale>
        <p:origin x="-234" y="-24"/>
      </p:cViewPr>
      <p:guideLst>
        <p:guide orient="horz" pos="2160"/>
        <p:guide pos="383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pt-BR" sz="2000" b="0" strike="noStrike" spc="-1">
                <a:solidFill>
                  <a:srgbClr val="000000"/>
                </a:solidFill>
                <a:latin typeface="Calibri"/>
              </a:rPr>
              <a:t>Clique para mover o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pt-BR" sz="2000" b="0" strike="noStrike" spc="-1">
                <a:latin typeface="Arial"/>
              </a:rPr>
              <a:t>Clique para editar o formato de notas</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pt-BR" sz="1400" b="0" strike="noStrike" spc="-1">
                <a:latin typeface="Times New Roman"/>
              </a:rPr>
              <a:t>&lt;cabeçalho&gt;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pt-BR" sz="1400" b="0" strike="noStrike" spc="-1">
                <a:latin typeface="Times New Roman"/>
              </a:defRPr>
            </a:lvl1pPr>
          </a:lstStyle>
          <a:p>
            <a:pPr algn="r">
              <a:buNone/>
            </a:pPr>
            <a:r>
              <a:rPr lang="pt-BR" sz="1400" b="0" strike="noStrike" spc="-1">
                <a:latin typeface="Times New Roman"/>
              </a:rPr>
              <a:t>&lt;data/hora&gt;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pt-BR" sz="1400" b="0" strike="noStrike" spc="-1">
                <a:latin typeface="Times New Roman"/>
              </a:defRPr>
            </a:lvl1pPr>
          </a:lstStyle>
          <a:p>
            <a:r>
              <a:rPr lang="pt-BR" sz="1400" b="0" strike="noStrike" spc="-1">
                <a:latin typeface="Times New Roman"/>
              </a:rPr>
              <a:t>&lt;rodapé&gt;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pt-BR" sz="1400" b="0" strike="noStrike" spc="-1">
                <a:latin typeface="Times New Roman"/>
              </a:defRPr>
            </a:lvl1pPr>
          </a:lstStyle>
          <a:p>
            <a:pPr algn="r">
              <a:buNone/>
            </a:pPr>
            <a:fld id="{79DDEB73-848A-4282-974D-9D56EB35ADC1}" type="slidenum">
              <a:rPr lang="pt-BR" sz="1400" b="0" strike="noStrike" spc="-1">
                <a:latin typeface="Times New Roman"/>
              </a:rPr>
              <a:pPr algn="r">
                <a:buNone/>
              </a:p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noRot="1" noChangeAspect="1"/>
          </p:cNvSpPr>
          <p:nvPr>
            <p:ph type="sldImg"/>
          </p:nvPr>
        </p:nvSpPr>
        <p:spPr>
          <a:xfrm>
            <a:off x="382588" y="685800"/>
            <a:ext cx="6092825" cy="3429000"/>
          </a:xfrm>
          <a:prstGeom prst="rect">
            <a:avLst/>
          </a:prstGeom>
          <a:ln w="0">
            <a:noFill/>
          </a:ln>
        </p:spPr>
      </p:sp>
      <p:sp>
        <p:nvSpPr>
          <p:cNvPr id="715" name="PlaceHolder 2"/>
          <p:cNvSpPr>
            <a:spLocks noGrp="1"/>
          </p:cNvSpPr>
          <p:nvPr>
            <p:ph type="body"/>
          </p:nvPr>
        </p:nvSpPr>
        <p:spPr>
          <a:xfrm>
            <a:off x="685800" y="4343400"/>
            <a:ext cx="5486040" cy="4114440"/>
          </a:xfrm>
          <a:prstGeom prst="rect">
            <a:avLst/>
          </a:prstGeom>
          <a:noFill/>
          <a:ln w="0">
            <a:noFill/>
          </a:ln>
        </p:spPr>
        <p:txBody>
          <a:bodyPr anchor="t">
            <a:normAutofit/>
          </a:bodyPr>
          <a:lstStyle/>
          <a:p>
            <a:endParaRPr lang="pt-BR" sz="2000" b="0" strike="noStrike" spc="-1">
              <a:latin typeface="Arial"/>
            </a:endParaRPr>
          </a:p>
        </p:txBody>
      </p:sp>
      <p:sp>
        <p:nvSpPr>
          <p:cNvPr id="716"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lang="pt-BR" sz="1200" b="0" strike="noStrike" spc="-1">
                <a:solidFill>
                  <a:srgbClr val="000000"/>
                </a:solidFill>
                <a:latin typeface="+mn-lt"/>
                <a:ea typeface="+mn-ea"/>
              </a:defRPr>
            </a:lvl1pPr>
          </a:lstStyle>
          <a:p>
            <a:pPr algn="r">
              <a:lnSpc>
                <a:spcPct val="100000"/>
              </a:lnSpc>
              <a:buNone/>
            </a:pPr>
            <a:fld id="{E42EBFF9-CF7D-44B3-85D1-32E9EECEC842}" type="slidenum">
              <a:rPr lang="pt-BR" sz="1200" b="0" strike="noStrike" spc="-1">
                <a:solidFill>
                  <a:srgbClr val="000000"/>
                </a:solidFill>
                <a:latin typeface="+mn-lt"/>
                <a:ea typeface="+mn-ea"/>
              </a:rPr>
              <a:pPr algn="r">
                <a:lnSpc>
                  <a:spcPct val="100000"/>
                </a:lnSpc>
                <a:buNone/>
              </a:pPr>
              <a:t>1</a:t>
            </a:fld>
            <a:endParaRPr lang="pt-BR"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10</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11</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r>
              <a:rPr lang="en-US" b="1" dirty="0" smtClean="0"/>
              <a:t>Learning and memory</a:t>
            </a:r>
            <a:r>
              <a:rPr lang="en-US" dirty="0" smtClean="0"/>
              <a:t> are closely related concepts. Learning is the acquisition of skill or knowledge, while memory is the expression of what you’ve acquired. Another difference is the speed with which the two things happen. If you acquire the new skill or knowledge slowly and laboriously, that’s learning. If acquisition occurs instantly, that’s making a memory.</a:t>
            </a: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12</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noRot="1" noChangeAspect="1"/>
          </p:cNvSpPr>
          <p:nvPr>
            <p:ph type="sldImg"/>
          </p:nvPr>
        </p:nvSpPr>
        <p:spPr>
          <a:xfrm>
            <a:off x="382588" y="685800"/>
            <a:ext cx="6092825" cy="3429000"/>
          </a:xfrm>
          <a:prstGeom prst="rect">
            <a:avLst/>
          </a:prstGeom>
          <a:ln w="0">
            <a:noFill/>
          </a:ln>
        </p:spPr>
      </p:sp>
      <p:sp>
        <p:nvSpPr>
          <p:cNvPr id="715" name="PlaceHolder 2"/>
          <p:cNvSpPr>
            <a:spLocks noGrp="1"/>
          </p:cNvSpPr>
          <p:nvPr>
            <p:ph type="body"/>
          </p:nvPr>
        </p:nvSpPr>
        <p:spPr>
          <a:xfrm>
            <a:off x="685800" y="4343400"/>
            <a:ext cx="5486040" cy="4114440"/>
          </a:xfrm>
          <a:prstGeom prst="rect">
            <a:avLst/>
          </a:prstGeom>
          <a:noFill/>
          <a:ln w="0">
            <a:noFill/>
          </a:ln>
        </p:spPr>
        <p:txBody>
          <a:bodyPr anchor="t">
            <a:normAutofit/>
          </a:bodyPr>
          <a:lstStyle/>
          <a:p>
            <a:endParaRPr lang="pt-BR" sz="2000" b="0" strike="noStrike" spc="-1">
              <a:latin typeface="Arial"/>
            </a:endParaRPr>
          </a:p>
        </p:txBody>
      </p:sp>
      <p:sp>
        <p:nvSpPr>
          <p:cNvPr id="716"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lang="pt-BR" sz="1200" b="0" strike="noStrike" spc="-1">
                <a:solidFill>
                  <a:srgbClr val="000000"/>
                </a:solidFill>
                <a:latin typeface="+mn-lt"/>
                <a:ea typeface="+mn-ea"/>
              </a:defRPr>
            </a:lvl1pPr>
          </a:lstStyle>
          <a:p>
            <a:pPr algn="r">
              <a:lnSpc>
                <a:spcPct val="100000"/>
              </a:lnSpc>
              <a:buNone/>
            </a:pPr>
            <a:fld id="{E42EBFF9-CF7D-44B3-85D1-32E9EECEC842}" type="slidenum">
              <a:rPr lang="pt-BR" sz="1200" b="0" strike="noStrike" spc="-1">
                <a:solidFill>
                  <a:srgbClr val="000000"/>
                </a:solidFill>
                <a:latin typeface="+mn-lt"/>
                <a:ea typeface="+mn-ea"/>
              </a:rPr>
              <a:pPr algn="r">
                <a:lnSpc>
                  <a:spcPct val="100000"/>
                </a:lnSpc>
                <a:buNone/>
              </a:pPr>
              <a:t>4</a:t>
            </a:fld>
            <a:endParaRPr lang="pt-B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noRot="1" noChangeAspect="1"/>
          </p:cNvSpPr>
          <p:nvPr>
            <p:ph type="sldImg"/>
          </p:nvPr>
        </p:nvSpPr>
        <p:spPr>
          <a:xfrm>
            <a:off x="382588" y="685800"/>
            <a:ext cx="6092825" cy="3429000"/>
          </a:xfrm>
          <a:prstGeom prst="rect">
            <a:avLst/>
          </a:prstGeom>
          <a:ln w="0">
            <a:noFill/>
          </a:ln>
        </p:spPr>
      </p:sp>
      <p:sp>
        <p:nvSpPr>
          <p:cNvPr id="715" name="PlaceHolder 2"/>
          <p:cNvSpPr>
            <a:spLocks noGrp="1"/>
          </p:cNvSpPr>
          <p:nvPr>
            <p:ph type="body"/>
          </p:nvPr>
        </p:nvSpPr>
        <p:spPr>
          <a:xfrm>
            <a:off x="685800" y="4343400"/>
            <a:ext cx="5486040" cy="4114440"/>
          </a:xfrm>
          <a:prstGeom prst="rect">
            <a:avLst/>
          </a:prstGeom>
          <a:noFill/>
          <a:ln w="0">
            <a:noFill/>
          </a:ln>
        </p:spPr>
        <p:txBody>
          <a:bodyPr anchor="t">
            <a:normAutofit/>
          </a:bodyPr>
          <a:lstStyle/>
          <a:p>
            <a:endParaRPr lang="pt-BR" sz="2000" b="0" strike="noStrike" spc="-1">
              <a:latin typeface="Arial"/>
            </a:endParaRPr>
          </a:p>
        </p:txBody>
      </p:sp>
      <p:sp>
        <p:nvSpPr>
          <p:cNvPr id="716"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lang="pt-BR" sz="1200" b="0" strike="noStrike" spc="-1">
                <a:solidFill>
                  <a:srgbClr val="000000"/>
                </a:solidFill>
                <a:latin typeface="+mn-lt"/>
                <a:ea typeface="+mn-ea"/>
              </a:defRPr>
            </a:lvl1pPr>
          </a:lstStyle>
          <a:p>
            <a:pPr algn="r">
              <a:lnSpc>
                <a:spcPct val="100000"/>
              </a:lnSpc>
              <a:buNone/>
            </a:pPr>
            <a:fld id="{E42EBFF9-CF7D-44B3-85D1-32E9EECEC842}" type="slidenum">
              <a:rPr lang="pt-BR" sz="1200" b="0" strike="noStrike" spc="-1">
                <a:solidFill>
                  <a:srgbClr val="000000"/>
                </a:solidFill>
                <a:latin typeface="+mn-lt"/>
                <a:ea typeface="+mn-ea"/>
              </a:rPr>
              <a:pPr algn="r">
                <a:lnSpc>
                  <a:spcPct val="100000"/>
                </a:lnSpc>
                <a:buNone/>
              </a:pPr>
              <a:t>5</a:t>
            </a:fld>
            <a:endParaRPr lang="pt-BR"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7</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8</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4700" cy="4008438"/>
          </a:xfrm>
        </p:spPr>
      </p:sp>
      <p:sp>
        <p:nvSpPr>
          <p:cNvPr id="3" name="Espaço Reservado para Anotações 2"/>
          <p:cNvSpPr>
            <a:spLocks noGrp="1"/>
          </p:cNvSpPr>
          <p:nvPr>
            <p:ph type="body" idx="1"/>
          </p:nvPr>
        </p:nvSpPr>
        <p:spPr/>
        <p:txBody>
          <a:bodyPr>
            <a:normAutofit/>
          </a:bodyPr>
          <a:lstStyle/>
          <a:p>
            <a:pPr marL="0" marR="0" indent="0" algn="l" defTabSz="1015760" rtl="0" eaLnBrk="1" fontAlgn="auto" latinLnBrk="0" hangingPunct="1">
              <a:lnSpc>
                <a:spcPct val="100000"/>
              </a:lnSpc>
              <a:spcBef>
                <a:spcPts val="0"/>
              </a:spcBef>
              <a:spcAft>
                <a:spcPts val="0"/>
              </a:spcAft>
              <a:buClrTx/>
              <a:buSzTx/>
              <a:buFontTx/>
              <a:buNone/>
              <a:tabLst/>
              <a:defRPr/>
            </a:pPr>
            <a:endParaRPr lang="en-GB" altLang="en-US" dirty="0" smtClean="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9</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3B7C466-7F9D-4282-837D-7071D1CA69D5}" type="slidenum">
              <a:rPr/>
              <a:pPr/>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27" name="PlaceHolder 2"/>
          <p:cNvSpPr>
            <a:spLocks noGrp="1"/>
          </p:cNvSpPr>
          <p:nvPr>
            <p:ph/>
          </p:nvPr>
        </p:nvSpPr>
        <p:spPr>
          <a:xfrm>
            <a:off x="609480" y="1600560"/>
            <a:ext cx="1097100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8" name="PlaceHolder 3"/>
          <p:cNvSpPr>
            <a:spLocks noGrp="1"/>
          </p:cNvSpPr>
          <p:nvPr>
            <p:ph/>
          </p:nvPr>
        </p:nvSpPr>
        <p:spPr>
          <a:xfrm>
            <a:off x="609480" y="3965040"/>
            <a:ext cx="1097100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D43DEE5-4FCE-469C-BF2F-DBFCA86530A8}" type="slidenum">
              <a:rPr/>
              <a:pPr/>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30" name="PlaceHolder 2"/>
          <p:cNvSpPr>
            <a:spLocks noGrp="1"/>
          </p:cNvSpPr>
          <p:nvPr>
            <p:ph/>
          </p:nvPr>
        </p:nvSpPr>
        <p:spPr>
          <a:xfrm>
            <a:off x="60948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1" name="PlaceHolder 3"/>
          <p:cNvSpPr>
            <a:spLocks noGrp="1"/>
          </p:cNvSpPr>
          <p:nvPr>
            <p:ph/>
          </p:nvPr>
        </p:nvSpPr>
        <p:spPr>
          <a:xfrm>
            <a:off x="623124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2" name="PlaceHolder 4"/>
          <p:cNvSpPr>
            <a:spLocks noGrp="1"/>
          </p:cNvSpPr>
          <p:nvPr>
            <p:ph/>
          </p:nvPr>
        </p:nvSpPr>
        <p:spPr>
          <a:xfrm>
            <a:off x="609480" y="396504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3" name="PlaceHolder 5"/>
          <p:cNvSpPr>
            <a:spLocks noGrp="1"/>
          </p:cNvSpPr>
          <p:nvPr>
            <p:ph/>
          </p:nvPr>
        </p:nvSpPr>
        <p:spPr>
          <a:xfrm>
            <a:off x="6231240" y="396504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CAA9E851-8906-439E-BB49-BE27742EE117}" type="slidenum">
              <a:rPr/>
              <a:pPr/>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35" name="PlaceHolder 2"/>
          <p:cNvSpPr>
            <a:spLocks noGrp="1"/>
          </p:cNvSpPr>
          <p:nvPr>
            <p:ph/>
          </p:nvPr>
        </p:nvSpPr>
        <p:spPr>
          <a:xfrm>
            <a:off x="609480" y="160056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6" name="PlaceHolder 3"/>
          <p:cNvSpPr>
            <a:spLocks noGrp="1"/>
          </p:cNvSpPr>
          <p:nvPr>
            <p:ph/>
          </p:nvPr>
        </p:nvSpPr>
        <p:spPr>
          <a:xfrm>
            <a:off x="4318920" y="160056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7" name="PlaceHolder 4"/>
          <p:cNvSpPr>
            <a:spLocks noGrp="1"/>
          </p:cNvSpPr>
          <p:nvPr>
            <p:ph/>
          </p:nvPr>
        </p:nvSpPr>
        <p:spPr>
          <a:xfrm>
            <a:off x="8028000" y="160056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8" name="PlaceHolder 5"/>
          <p:cNvSpPr>
            <a:spLocks noGrp="1"/>
          </p:cNvSpPr>
          <p:nvPr>
            <p:ph/>
          </p:nvPr>
        </p:nvSpPr>
        <p:spPr>
          <a:xfrm>
            <a:off x="609480" y="396504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39" name="PlaceHolder 6"/>
          <p:cNvSpPr>
            <a:spLocks noGrp="1"/>
          </p:cNvSpPr>
          <p:nvPr>
            <p:ph/>
          </p:nvPr>
        </p:nvSpPr>
        <p:spPr>
          <a:xfrm>
            <a:off x="4318920" y="396504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40" name="PlaceHolder 7"/>
          <p:cNvSpPr>
            <a:spLocks noGrp="1"/>
          </p:cNvSpPr>
          <p:nvPr>
            <p:ph/>
          </p:nvPr>
        </p:nvSpPr>
        <p:spPr>
          <a:xfrm>
            <a:off x="8028000" y="3965040"/>
            <a:ext cx="353232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318B0643-70CA-4C6D-AF1E-C890C0770CD9}" type="slidenum">
              <a:rPr/>
              <a:pPr/>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281" y="2130922"/>
            <a:ext cx="10361851" cy="147036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07879" indent="0" algn="ctr">
              <a:buNone/>
              <a:defRPr>
                <a:solidFill>
                  <a:schemeClr val="tx1">
                    <a:tint val="75000"/>
                  </a:schemeClr>
                </a:solidFill>
              </a:defRPr>
            </a:lvl2pPr>
            <a:lvl3pPr marL="1015760" indent="0" algn="ctr">
              <a:buNone/>
              <a:defRPr>
                <a:solidFill>
                  <a:schemeClr val="tx1">
                    <a:tint val="75000"/>
                  </a:schemeClr>
                </a:solidFill>
              </a:defRPr>
            </a:lvl3pPr>
            <a:lvl4pPr marL="1523639" indent="0" algn="ctr">
              <a:buNone/>
              <a:defRPr>
                <a:solidFill>
                  <a:schemeClr val="tx1">
                    <a:tint val="75000"/>
                  </a:schemeClr>
                </a:solidFill>
              </a:defRPr>
            </a:lvl4pPr>
            <a:lvl5pPr marL="2031520" indent="0" algn="ctr">
              <a:buNone/>
              <a:defRPr>
                <a:solidFill>
                  <a:schemeClr val="tx1">
                    <a:tint val="75000"/>
                  </a:schemeClr>
                </a:solidFill>
              </a:defRPr>
            </a:lvl5pPr>
            <a:lvl6pPr marL="2539399" indent="0" algn="ctr">
              <a:buNone/>
              <a:defRPr>
                <a:solidFill>
                  <a:schemeClr val="tx1">
                    <a:tint val="75000"/>
                  </a:schemeClr>
                </a:solidFill>
              </a:defRPr>
            </a:lvl6pPr>
            <a:lvl7pPr marL="3047280" indent="0" algn="ctr">
              <a:buNone/>
              <a:defRPr>
                <a:solidFill>
                  <a:schemeClr val="tx1">
                    <a:tint val="75000"/>
                  </a:schemeClr>
                </a:solidFill>
              </a:defRPr>
            </a:lvl7pPr>
            <a:lvl8pPr marL="3555159" indent="0" algn="ctr">
              <a:buNone/>
              <a:defRPr>
                <a:solidFill>
                  <a:schemeClr val="tx1">
                    <a:tint val="75000"/>
                  </a:schemeClr>
                </a:solidFill>
              </a:defRPr>
            </a:lvl8pPr>
            <a:lvl9pPr marL="406304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77EC2E5-5F2E-41F9-A0FB-F6B6A2395976}"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8F6D261-2523-45FF-8ED1-0BCB69162581}"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2959" y="4407924"/>
            <a:ext cx="10361851" cy="1362390"/>
          </a:xfrm>
        </p:spPr>
        <p:txBody>
          <a:bodyPr anchor="t"/>
          <a:lstStyle>
            <a:lvl1pPr algn="l">
              <a:defRPr sz="44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962959" y="2907388"/>
            <a:ext cx="10361851" cy="1500534"/>
          </a:xfrm>
        </p:spPr>
        <p:txBody>
          <a:bodyPr anchor="b"/>
          <a:lstStyle>
            <a:lvl1pPr marL="0" indent="0">
              <a:buNone/>
              <a:defRPr sz="2300">
                <a:solidFill>
                  <a:schemeClr val="tx1">
                    <a:tint val="75000"/>
                  </a:schemeClr>
                </a:solidFill>
              </a:defRPr>
            </a:lvl1pPr>
            <a:lvl2pPr marL="507879" indent="0">
              <a:buNone/>
              <a:defRPr sz="2000">
                <a:solidFill>
                  <a:schemeClr val="tx1">
                    <a:tint val="75000"/>
                  </a:schemeClr>
                </a:solidFill>
              </a:defRPr>
            </a:lvl2pPr>
            <a:lvl3pPr marL="1015760" indent="0">
              <a:buNone/>
              <a:defRPr sz="1800">
                <a:solidFill>
                  <a:schemeClr val="tx1">
                    <a:tint val="75000"/>
                  </a:schemeClr>
                </a:solidFill>
              </a:defRPr>
            </a:lvl3pPr>
            <a:lvl4pPr marL="1523639" indent="0">
              <a:buNone/>
              <a:defRPr sz="1500">
                <a:solidFill>
                  <a:schemeClr val="tx1">
                    <a:tint val="75000"/>
                  </a:schemeClr>
                </a:solidFill>
              </a:defRPr>
            </a:lvl4pPr>
            <a:lvl5pPr marL="2031520" indent="0">
              <a:buNone/>
              <a:defRPr sz="1500">
                <a:solidFill>
                  <a:schemeClr val="tx1">
                    <a:tint val="75000"/>
                  </a:schemeClr>
                </a:solidFill>
              </a:defRPr>
            </a:lvl5pPr>
            <a:lvl6pPr marL="2539399" indent="0">
              <a:buNone/>
              <a:defRPr sz="1500">
                <a:solidFill>
                  <a:schemeClr val="tx1">
                    <a:tint val="75000"/>
                  </a:schemeClr>
                </a:solidFill>
              </a:defRPr>
            </a:lvl6pPr>
            <a:lvl7pPr marL="3047280" indent="0">
              <a:buNone/>
              <a:defRPr sz="1500">
                <a:solidFill>
                  <a:schemeClr val="tx1">
                    <a:tint val="75000"/>
                  </a:schemeClr>
                </a:solidFill>
              </a:defRPr>
            </a:lvl7pPr>
            <a:lvl8pPr marL="3555159" indent="0">
              <a:buNone/>
              <a:defRPr sz="1500">
                <a:solidFill>
                  <a:schemeClr val="tx1">
                    <a:tint val="75000"/>
                  </a:schemeClr>
                </a:solidFill>
              </a:defRPr>
            </a:lvl8pPr>
            <a:lvl9pPr marL="4063040" indent="0">
              <a:buNone/>
              <a:defRPr sz="15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7AB3026C-6155-4932-A819-C07131495285}"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609522"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96795"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ECAD34F-8B2C-45E7-98CE-F7ED66FA1B80}" type="datetime1">
              <a:rPr lang="pt-BR" smtClean="0"/>
              <a:pPr/>
              <a:t>02/11/2022</a:t>
            </a:fld>
            <a:endParaRPr lang="pt-BR"/>
          </a:p>
        </p:txBody>
      </p:sp>
      <p:sp>
        <p:nvSpPr>
          <p:cNvPr id="6" name="Espaço Reservado para Rodapé 5"/>
          <p:cNvSpPr>
            <a:spLocks noGrp="1"/>
          </p:cNvSpPr>
          <p:nvPr>
            <p:ph type="ftr" sz="quarter" idx="11"/>
          </p:nvPr>
        </p:nvSpPr>
        <p:spPr/>
        <p:txBody>
          <a:bodyPr/>
          <a:lstStyle/>
          <a:p>
            <a:r>
              <a:rPr lang="pt-BR" smtClean="0"/>
              <a:t>Conway et al. (2005)</a:t>
            </a:r>
            <a:endParaRPr lang="pt-B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609522" y="1535471"/>
            <a:ext cx="5386216"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609522" y="2175380"/>
            <a:ext cx="5386216"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92565" y="1535471"/>
            <a:ext cx="5388332"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6192565" y="2175380"/>
            <a:ext cx="5388332"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B1FFB13-4A75-42B7-90FC-4FF930268F62}" type="datetime1">
              <a:rPr lang="pt-BR" smtClean="0"/>
              <a:pPr/>
              <a:t>02/11/2022</a:t>
            </a:fld>
            <a:endParaRPr lang="pt-BR"/>
          </a:p>
        </p:txBody>
      </p:sp>
      <p:sp>
        <p:nvSpPr>
          <p:cNvPr id="8" name="Espaço Reservado para Rodapé 7"/>
          <p:cNvSpPr>
            <a:spLocks noGrp="1"/>
          </p:cNvSpPr>
          <p:nvPr>
            <p:ph type="ftr" sz="quarter" idx="11"/>
          </p:nvPr>
        </p:nvSpPr>
        <p:spPr/>
        <p:txBody>
          <a:bodyPr/>
          <a:lstStyle/>
          <a:p>
            <a:r>
              <a:rPr lang="pt-BR" smtClean="0"/>
              <a:t>Conway et al. (2005)</a:t>
            </a:r>
            <a:endParaRPr lang="pt-BR"/>
          </a:p>
        </p:txBody>
      </p:sp>
      <p:sp>
        <p:nvSpPr>
          <p:cNvPr id="9" name="Espaço Reservado para Número de Slide 8"/>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A1A2C7D3-B9EE-4353-80CB-4E628B094EA8}" type="datetime1">
              <a:rPr lang="pt-BR" smtClean="0"/>
              <a:pPr/>
              <a:t>02/11/2022</a:t>
            </a:fld>
            <a:endParaRPr lang="pt-BR"/>
          </a:p>
        </p:txBody>
      </p:sp>
      <p:sp>
        <p:nvSpPr>
          <p:cNvPr id="4" name="Espaço Reservado para Rodapé 3"/>
          <p:cNvSpPr>
            <a:spLocks noGrp="1"/>
          </p:cNvSpPr>
          <p:nvPr>
            <p:ph type="ftr" sz="quarter" idx="11"/>
          </p:nvPr>
        </p:nvSpPr>
        <p:spPr/>
        <p:txBody>
          <a:bodyPr/>
          <a:lstStyle/>
          <a:p>
            <a:r>
              <a:rPr lang="pt-BR" smtClean="0"/>
              <a:t>Conway et al. (2005)</a:t>
            </a:r>
            <a:endParaRPr lang="pt-BR"/>
          </a:p>
        </p:txBody>
      </p:sp>
      <p:sp>
        <p:nvSpPr>
          <p:cNvPr id="5" name="Espaço Reservado para Número de Slide 4"/>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B270A78-9207-4F09-A348-718AD96E4D93}" type="datetime1">
              <a:rPr lang="pt-BR" smtClean="0"/>
              <a:pPr/>
              <a:t>02/11/2022</a:t>
            </a:fld>
            <a:endParaRPr lang="pt-BR"/>
          </a:p>
        </p:txBody>
      </p:sp>
      <p:sp>
        <p:nvSpPr>
          <p:cNvPr id="3" name="Espaço Reservado para Rodapé 2"/>
          <p:cNvSpPr>
            <a:spLocks noGrp="1"/>
          </p:cNvSpPr>
          <p:nvPr>
            <p:ph type="ftr" sz="quarter" idx="11"/>
          </p:nvPr>
        </p:nvSpPr>
        <p:spPr/>
        <p:txBody>
          <a:bodyPr/>
          <a:lstStyle/>
          <a:p>
            <a:r>
              <a:rPr lang="pt-BR" smtClean="0"/>
              <a:t>Conway et al. (2005)</a:t>
            </a:r>
            <a:endParaRPr lang="pt-BR"/>
          </a:p>
        </p:txBody>
      </p:sp>
      <p:sp>
        <p:nvSpPr>
          <p:cNvPr id="4" name="Espaço Reservado para Número de Slide 3"/>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6" name="PlaceHolder 2"/>
          <p:cNvSpPr>
            <a:spLocks noGrp="1"/>
          </p:cNvSpPr>
          <p:nvPr>
            <p:ph type="subTitle"/>
          </p:nvPr>
        </p:nvSpPr>
        <p:spPr>
          <a:xfrm>
            <a:off x="609480" y="1600560"/>
            <a:ext cx="10971000" cy="4526640"/>
          </a:xfrm>
          <a:prstGeom prst="rect">
            <a:avLst/>
          </a:prstGeom>
          <a:noFill/>
          <a:ln w="0">
            <a:noFill/>
          </a:ln>
        </p:spPr>
        <p:txBody>
          <a:bodyPr lIns="0" tIns="0" rIns="0" bIns="0" anchor="ctr">
            <a:noAutofit/>
          </a:bodyPr>
          <a:lstStyle/>
          <a:p>
            <a:pPr algn="ctr">
              <a:buNone/>
            </a:pPr>
            <a:endParaRPr lang="pt-B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00821995-6C0D-48DE-9C2B-A9E2C2C3E1F5}" type="slidenum">
              <a:rPr/>
              <a:pPr/>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525" y="273115"/>
            <a:ext cx="4010562" cy="1162320"/>
          </a:xfrm>
        </p:spPr>
        <p:txBody>
          <a:bodyPr anchor="b"/>
          <a:lstStyle>
            <a:lvl1pPr algn="l">
              <a:defRPr sz="23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4766113" y="273118"/>
            <a:ext cx="6814779" cy="5854468"/>
          </a:xfrm>
        </p:spPr>
        <p:txBody>
          <a:bodyPr/>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09525" y="1435437"/>
            <a:ext cx="4010562" cy="46921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AF8F061-2354-4E7B-9294-11A163B323B2}" type="datetime1">
              <a:rPr lang="pt-BR" smtClean="0"/>
              <a:pPr/>
              <a:t>02/11/2022</a:t>
            </a:fld>
            <a:endParaRPr lang="pt-BR"/>
          </a:p>
        </p:txBody>
      </p:sp>
      <p:sp>
        <p:nvSpPr>
          <p:cNvPr id="6" name="Espaço Reservado para Rodapé 5"/>
          <p:cNvSpPr>
            <a:spLocks noGrp="1"/>
          </p:cNvSpPr>
          <p:nvPr>
            <p:ph type="ftr" sz="quarter" idx="11"/>
          </p:nvPr>
        </p:nvSpPr>
        <p:spPr/>
        <p:txBody>
          <a:bodyPr/>
          <a:lstStyle/>
          <a:p>
            <a:r>
              <a:rPr lang="pt-BR" smtClean="0"/>
              <a:t>Conway et al. (2005)</a:t>
            </a:r>
            <a:endParaRPr lang="pt-B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406" y="4801714"/>
            <a:ext cx="7314248" cy="566870"/>
          </a:xfrm>
        </p:spPr>
        <p:txBody>
          <a:bodyPr anchor="b"/>
          <a:lstStyle>
            <a:lvl1pPr algn="l">
              <a:defRPr sz="23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2389406" y="612917"/>
            <a:ext cx="7314248" cy="4115753"/>
          </a:xfrm>
        </p:spPr>
        <p:txBody>
          <a:bodyPr/>
          <a:lstStyle>
            <a:lvl1pPr marL="0" indent="0">
              <a:buNone/>
              <a:defRPr sz="3600"/>
            </a:lvl1pPr>
            <a:lvl2pPr marL="507879" indent="0">
              <a:buNone/>
              <a:defRPr sz="3100"/>
            </a:lvl2pPr>
            <a:lvl3pPr marL="1015760" indent="0">
              <a:buNone/>
              <a:defRPr sz="2700"/>
            </a:lvl3pPr>
            <a:lvl4pPr marL="1523639" indent="0">
              <a:buNone/>
              <a:defRPr sz="2300"/>
            </a:lvl4pPr>
            <a:lvl5pPr marL="2031520" indent="0">
              <a:buNone/>
              <a:defRPr sz="2300"/>
            </a:lvl5pPr>
            <a:lvl6pPr marL="2539399" indent="0">
              <a:buNone/>
              <a:defRPr sz="2300"/>
            </a:lvl6pPr>
            <a:lvl7pPr marL="3047280" indent="0">
              <a:buNone/>
              <a:defRPr sz="2300"/>
            </a:lvl7pPr>
            <a:lvl8pPr marL="3555159" indent="0">
              <a:buNone/>
              <a:defRPr sz="2300"/>
            </a:lvl8pPr>
            <a:lvl9pPr marL="4063040" indent="0">
              <a:buNone/>
              <a:defRPr sz="2300"/>
            </a:lvl9pPr>
          </a:lstStyle>
          <a:p>
            <a:endParaRPr lang="pt-BR"/>
          </a:p>
        </p:txBody>
      </p:sp>
      <p:sp>
        <p:nvSpPr>
          <p:cNvPr id="4" name="Espaço Reservado para Texto 3"/>
          <p:cNvSpPr>
            <a:spLocks noGrp="1"/>
          </p:cNvSpPr>
          <p:nvPr>
            <p:ph type="body" sz="half" idx="2"/>
          </p:nvPr>
        </p:nvSpPr>
        <p:spPr>
          <a:xfrm>
            <a:off x="2389406" y="5368584"/>
            <a:ext cx="7314248" cy="8050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3FE7B3E-F030-42B0-83BA-8AE4FBEC2267}" type="datetime1">
              <a:rPr lang="pt-BR" smtClean="0"/>
              <a:pPr/>
              <a:t>02/11/2022</a:t>
            </a:fld>
            <a:endParaRPr lang="pt-BR"/>
          </a:p>
        </p:txBody>
      </p:sp>
      <p:sp>
        <p:nvSpPr>
          <p:cNvPr id="6" name="Espaço Reservado para Rodapé 5"/>
          <p:cNvSpPr>
            <a:spLocks noGrp="1"/>
          </p:cNvSpPr>
          <p:nvPr>
            <p:ph type="ftr" sz="quarter" idx="11"/>
          </p:nvPr>
        </p:nvSpPr>
        <p:spPr/>
        <p:txBody>
          <a:bodyPr/>
          <a:lstStyle/>
          <a:p>
            <a:r>
              <a:rPr lang="pt-BR" smtClean="0"/>
              <a:t>Conway et al. (2005)</a:t>
            </a:r>
            <a:endParaRPr lang="pt-B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5D1F0EE-6503-4E8F-A013-CFD41AFB6EA6}"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1" y="274705"/>
            <a:ext cx="2742843" cy="585288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609521" y="274705"/>
            <a:ext cx="8025355" cy="585288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88FAD86-4BE5-4079-9D68-EB0FF3EB9B8E}" type="datetime1">
              <a:rPr lang="pt-BR" smtClean="0"/>
              <a:pPr/>
              <a:t>02/11/2022</a:t>
            </a:fld>
            <a:endParaRPr lang="pt-BR"/>
          </a:p>
        </p:txBody>
      </p:sp>
      <p:sp>
        <p:nvSpPr>
          <p:cNvPr id="5" name="Espaço Reservado para Rodapé 4"/>
          <p:cNvSpPr>
            <a:spLocks noGrp="1"/>
          </p:cNvSpPr>
          <p:nvPr>
            <p:ph type="ftr" sz="quarter" idx="11"/>
          </p:nvPr>
        </p:nvSpPr>
        <p:spPr/>
        <p:txBody>
          <a:bodyPr/>
          <a:lstStyle/>
          <a:p>
            <a:r>
              <a:rPr lang="pt-BR" smtClean="0"/>
              <a:t>Conway et al. (2005)</a:t>
            </a:r>
            <a:endParaRPr lang="pt-B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6" name="PlaceHolder 2"/>
          <p:cNvSpPr>
            <a:spLocks noGrp="1"/>
          </p:cNvSpPr>
          <p:nvPr>
            <p:ph type="subTitle"/>
          </p:nvPr>
        </p:nvSpPr>
        <p:spPr>
          <a:xfrm>
            <a:off x="609480" y="1600560"/>
            <a:ext cx="10971000" cy="4526640"/>
          </a:xfrm>
          <a:prstGeom prst="rect">
            <a:avLst/>
          </a:prstGeom>
          <a:noFill/>
          <a:ln w="0">
            <a:noFill/>
          </a:ln>
        </p:spPr>
        <p:txBody>
          <a:bodyPr lIns="0" tIns="0" rIns="0" bIns="0" anchor="ctr">
            <a:noAutofit/>
          </a:bodyPr>
          <a:lstStyle/>
          <a:p>
            <a:pPr algn="ctr">
              <a:buNone/>
            </a:pPr>
            <a:endParaRPr lang="pt-B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00821995-6C0D-48DE-9C2B-A9E2C2C3E1F5}" type="slidenum">
              <a:rPr/>
              <a:pPr/>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8" name="PlaceHolder 2"/>
          <p:cNvSpPr>
            <a:spLocks noGrp="1"/>
          </p:cNvSpPr>
          <p:nvPr>
            <p:ph/>
          </p:nvPr>
        </p:nvSpPr>
        <p:spPr>
          <a:xfrm>
            <a:off x="609480" y="1600560"/>
            <a:ext cx="1097100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FDBBEAB-DD8B-4C5D-854A-E9BCF3641C0E}" type="slidenum">
              <a:rPr/>
              <a:pPr/>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10" name="PlaceHolder 2"/>
          <p:cNvSpPr>
            <a:spLocks noGrp="1"/>
          </p:cNvSpPr>
          <p:nvPr>
            <p:ph/>
          </p:nvPr>
        </p:nvSpPr>
        <p:spPr>
          <a:xfrm>
            <a:off x="609480" y="1600560"/>
            <a:ext cx="535356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11" name="PlaceHolder 3"/>
          <p:cNvSpPr>
            <a:spLocks noGrp="1"/>
          </p:cNvSpPr>
          <p:nvPr>
            <p:ph/>
          </p:nvPr>
        </p:nvSpPr>
        <p:spPr>
          <a:xfrm>
            <a:off x="6231240" y="1600560"/>
            <a:ext cx="535356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853CDD2-38B2-48B8-812C-FBCF035ACF45}" type="slidenum">
              <a:rPr/>
              <a:pPr/>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79363C1-02F0-43BC-AB9D-74F57F152F92}" type="slidenum">
              <a:rPr/>
              <a:pPr/>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4680"/>
            <a:ext cx="10971000" cy="5299560"/>
          </a:xfrm>
          <a:prstGeom prst="rect">
            <a:avLst/>
          </a:prstGeom>
          <a:noFill/>
          <a:ln w="0">
            <a:noFill/>
          </a:ln>
        </p:spPr>
        <p:txBody>
          <a:bodyPr lIns="0" tIns="0" rIns="0" bIns="0" anchor="ctr">
            <a:noAutofit/>
          </a:bodyPr>
          <a:lstStyle/>
          <a:p>
            <a:pPr algn="ctr">
              <a:buNone/>
            </a:pPr>
            <a:endParaRPr lang="pt-B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0FE07BD-0A8B-4253-821E-4398CCEBC42C}" type="slidenum">
              <a:rPr/>
              <a:pPr/>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15" name="PlaceHolder 2"/>
          <p:cNvSpPr>
            <a:spLocks noGrp="1"/>
          </p:cNvSpPr>
          <p:nvPr>
            <p:ph/>
          </p:nvPr>
        </p:nvSpPr>
        <p:spPr>
          <a:xfrm>
            <a:off x="60948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16" name="PlaceHolder 3"/>
          <p:cNvSpPr>
            <a:spLocks noGrp="1"/>
          </p:cNvSpPr>
          <p:nvPr>
            <p:ph/>
          </p:nvPr>
        </p:nvSpPr>
        <p:spPr>
          <a:xfrm>
            <a:off x="6231240" y="1600560"/>
            <a:ext cx="535356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17" name="PlaceHolder 4"/>
          <p:cNvSpPr>
            <a:spLocks noGrp="1"/>
          </p:cNvSpPr>
          <p:nvPr>
            <p:ph/>
          </p:nvPr>
        </p:nvSpPr>
        <p:spPr>
          <a:xfrm>
            <a:off x="609480" y="396504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32841E7-5550-472A-957D-233EDED2AFB0}" type="slidenum">
              <a:rPr/>
              <a:pPr/>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19" name="PlaceHolder 2"/>
          <p:cNvSpPr>
            <a:spLocks noGrp="1"/>
          </p:cNvSpPr>
          <p:nvPr>
            <p:ph/>
          </p:nvPr>
        </p:nvSpPr>
        <p:spPr>
          <a:xfrm>
            <a:off x="609480" y="1600560"/>
            <a:ext cx="5353560" cy="452664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0" name="PlaceHolder 3"/>
          <p:cNvSpPr>
            <a:spLocks noGrp="1"/>
          </p:cNvSpPr>
          <p:nvPr>
            <p:ph/>
          </p:nvPr>
        </p:nvSpPr>
        <p:spPr>
          <a:xfrm>
            <a:off x="623124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1" name="PlaceHolder 4"/>
          <p:cNvSpPr>
            <a:spLocks noGrp="1"/>
          </p:cNvSpPr>
          <p:nvPr>
            <p:ph/>
          </p:nvPr>
        </p:nvSpPr>
        <p:spPr>
          <a:xfrm>
            <a:off x="6231240" y="396504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9E0FB60-752E-4CDB-82F0-8676DC824D7B}" type="slidenum">
              <a:rPr/>
              <a:pPr/>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680"/>
            <a:ext cx="10971000" cy="1143000"/>
          </a:xfrm>
          <a:prstGeom prst="rect">
            <a:avLst/>
          </a:prstGeom>
          <a:noFill/>
          <a:ln w="0">
            <a:noFill/>
          </a:ln>
        </p:spPr>
        <p:txBody>
          <a:bodyPr lIns="0" tIns="0" rIns="0" bIns="0" anchor="ctr">
            <a:noAutofit/>
          </a:bodyPr>
          <a:lstStyle/>
          <a:p>
            <a:endParaRPr lang="pt-BR" sz="2000" b="0" strike="noStrike" spc="-1">
              <a:solidFill>
                <a:srgbClr val="000000"/>
              </a:solidFill>
              <a:latin typeface="Calibri"/>
            </a:endParaRPr>
          </a:p>
        </p:txBody>
      </p:sp>
      <p:sp>
        <p:nvSpPr>
          <p:cNvPr id="23" name="PlaceHolder 2"/>
          <p:cNvSpPr>
            <a:spLocks noGrp="1"/>
          </p:cNvSpPr>
          <p:nvPr>
            <p:ph/>
          </p:nvPr>
        </p:nvSpPr>
        <p:spPr>
          <a:xfrm>
            <a:off x="60948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4" name="PlaceHolder 3"/>
          <p:cNvSpPr>
            <a:spLocks noGrp="1"/>
          </p:cNvSpPr>
          <p:nvPr>
            <p:ph/>
          </p:nvPr>
        </p:nvSpPr>
        <p:spPr>
          <a:xfrm>
            <a:off x="6231240" y="1600560"/>
            <a:ext cx="535356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25" name="PlaceHolder 4"/>
          <p:cNvSpPr>
            <a:spLocks noGrp="1"/>
          </p:cNvSpPr>
          <p:nvPr>
            <p:ph/>
          </p:nvPr>
        </p:nvSpPr>
        <p:spPr>
          <a:xfrm>
            <a:off x="609480" y="3965040"/>
            <a:ext cx="10971000" cy="2158920"/>
          </a:xfrm>
          <a:prstGeom prst="rect">
            <a:avLst/>
          </a:prstGeom>
          <a:noFill/>
          <a:ln w="0">
            <a:noFill/>
          </a:ln>
        </p:spPr>
        <p:txBody>
          <a:bodyPr lIns="0" tIns="0" rIns="0" bIns="0" anchor="t">
            <a:normAutofit/>
          </a:bodyPr>
          <a:lstStyle/>
          <a:p>
            <a:endParaRPr lang="pt-BR" sz="36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6F2BC58-71B1-4EC0-AE33-DE7FFB232B31}" type="slidenum">
              <a:rPr/>
              <a:pPr/>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2130840"/>
            <a:ext cx="10361520" cy="1469880"/>
          </a:xfrm>
          <a:prstGeom prst="rect">
            <a:avLst/>
          </a:prstGeom>
          <a:noFill/>
          <a:ln w="0">
            <a:noFill/>
          </a:ln>
        </p:spPr>
        <p:txBody>
          <a:bodyPr lIns="101520" tIns="50760" rIns="101520" bIns="50760" anchor="ctr">
            <a:noAutofit/>
          </a:bodyPr>
          <a:lstStyle/>
          <a:p>
            <a:pPr algn="ctr">
              <a:lnSpc>
                <a:spcPct val="100000"/>
              </a:lnSpc>
              <a:buNone/>
            </a:pPr>
            <a:r>
              <a:rPr lang="pt-BR" sz="4900" b="0" strike="noStrike" spc="-1">
                <a:solidFill>
                  <a:srgbClr val="000000"/>
                </a:solidFill>
                <a:latin typeface="Calibri"/>
              </a:rPr>
              <a:t>Clique para editar o estilo do título mestre</a:t>
            </a:r>
          </a:p>
        </p:txBody>
      </p:sp>
      <p:sp>
        <p:nvSpPr>
          <p:cNvPr id="6" name="PlaceHolder 2"/>
          <p:cNvSpPr>
            <a:spLocks noGrp="1"/>
          </p:cNvSpPr>
          <p:nvPr>
            <p:ph type="dt" idx="1"/>
          </p:nvPr>
        </p:nvSpPr>
        <p:spPr>
          <a:xfrm>
            <a:off x="609480" y="6357960"/>
            <a:ext cx="2844000" cy="364680"/>
          </a:xfrm>
          <a:prstGeom prst="rect">
            <a:avLst/>
          </a:prstGeom>
          <a:noFill/>
          <a:ln w="0">
            <a:noFill/>
          </a:ln>
        </p:spPr>
        <p:txBody>
          <a:bodyPr lIns="101520" tIns="50760" rIns="101520" bIns="50760" anchor="ctr">
            <a:noAutofit/>
          </a:bodyPr>
          <a:lstStyle>
            <a:lvl1pPr>
              <a:lnSpc>
                <a:spcPct val="100000"/>
              </a:lnSpc>
              <a:buNone/>
              <a:defRPr lang="pt-BR" sz="1300" b="0" strike="noStrike" spc="-1">
                <a:solidFill>
                  <a:srgbClr val="8B8B8B"/>
                </a:solidFill>
                <a:latin typeface="Calibri"/>
              </a:defRPr>
            </a:lvl1pPr>
          </a:lstStyle>
          <a:p>
            <a:pPr>
              <a:lnSpc>
                <a:spcPct val="100000"/>
              </a:lnSpc>
              <a:buNone/>
            </a:pPr>
            <a:r>
              <a:rPr lang="pt-BR" sz="1300" b="0" strike="noStrike" spc="-1">
                <a:solidFill>
                  <a:srgbClr val="8B8B8B"/>
                </a:solidFill>
                <a:latin typeface="Calibri"/>
              </a:rPr>
              <a:t>&lt;data/hora&gt;</a:t>
            </a:r>
            <a:endParaRPr lang="pt-BR" sz="1300" b="0" strike="noStrike" spc="-1">
              <a:latin typeface="Times New Roman"/>
            </a:endParaRPr>
          </a:p>
        </p:txBody>
      </p:sp>
      <p:sp>
        <p:nvSpPr>
          <p:cNvPr id="2" name="PlaceHolder 3"/>
          <p:cNvSpPr>
            <a:spLocks noGrp="1"/>
          </p:cNvSpPr>
          <p:nvPr>
            <p:ph type="ftr" idx="2"/>
          </p:nvPr>
        </p:nvSpPr>
        <p:spPr>
          <a:xfrm>
            <a:off x="4165200" y="6357960"/>
            <a:ext cx="3859920" cy="364680"/>
          </a:xfrm>
          <a:prstGeom prst="rect">
            <a:avLst/>
          </a:prstGeom>
          <a:noFill/>
          <a:ln w="0">
            <a:noFill/>
          </a:ln>
        </p:spPr>
        <p:txBody>
          <a:bodyPr lIns="101520" tIns="50760" rIns="101520" bIns="50760" anchor="ctr">
            <a:noAutofit/>
          </a:bodyPr>
          <a:lstStyle>
            <a:lvl1pPr algn="ctr">
              <a:lnSpc>
                <a:spcPct val="100000"/>
              </a:lnSpc>
              <a:buNone/>
              <a:defRPr lang="pt-BR" sz="1300" b="0" strike="noStrike" spc="-1">
                <a:solidFill>
                  <a:srgbClr val="8B8B8B"/>
                </a:solidFill>
                <a:latin typeface="Calibri"/>
              </a:defRPr>
            </a:lvl1pPr>
          </a:lstStyle>
          <a:p>
            <a:pPr algn="ctr">
              <a:lnSpc>
                <a:spcPct val="100000"/>
              </a:lnSpc>
              <a:buNone/>
            </a:pPr>
            <a:r>
              <a:rPr lang="pt-BR" sz="1300" b="0" strike="noStrike" spc="-1">
                <a:solidFill>
                  <a:srgbClr val="8B8B8B"/>
                </a:solidFill>
                <a:latin typeface="Calibri"/>
              </a:rPr>
              <a:t>&lt;rodapé&gt;</a:t>
            </a:r>
            <a:endParaRPr lang="pt-BR" sz="1300" b="0" strike="noStrike" spc="-1">
              <a:latin typeface="Times New Roman"/>
            </a:endParaRPr>
          </a:p>
        </p:txBody>
      </p:sp>
      <p:sp>
        <p:nvSpPr>
          <p:cNvPr id="3" name="PlaceHolder 4"/>
          <p:cNvSpPr>
            <a:spLocks noGrp="1"/>
          </p:cNvSpPr>
          <p:nvPr>
            <p:ph type="sldNum" idx="3"/>
          </p:nvPr>
        </p:nvSpPr>
        <p:spPr>
          <a:xfrm>
            <a:off x="8736480" y="6357960"/>
            <a:ext cx="2844000" cy="364680"/>
          </a:xfrm>
          <a:prstGeom prst="rect">
            <a:avLst/>
          </a:prstGeom>
          <a:noFill/>
          <a:ln w="0">
            <a:noFill/>
          </a:ln>
        </p:spPr>
        <p:txBody>
          <a:bodyPr lIns="101520" tIns="50760" rIns="101520" bIns="50760" anchor="ctr">
            <a:noAutofit/>
          </a:bodyPr>
          <a:lstStyle>
            <a:lvl1pPr algn="r">
              <a:lnSpc>
                <a:spcPct val="100000"/>
              </a:lnSpc>
              <a:buNone/>
              <a:defRPr lang="pt-BR" sz="1300" b="0" strike="noStrike" spc="-1">
                <a:solidFill>
                  <a:srgbClr val="8B8B8B"/>
                </a:solidFill>
                <a:latin typeface="Calibri"/>
              </a:defRPr>
            </a:lvl1pPr>
          </a:lstStyle>
          <a:p>
            <a:pPr algn="r">
              <a:lnSpc>
                <a:spcPct val="100000"/>
              </a:lnSpc>
              <a:buNone/>
            </a:pPr>
            <a:fld id="{FAB08F27-51E4-4332-AF1E-F68E4DBA49B6}" type="slidenum">
              <a:rPr lang="pt-BR" sz="1300" b="0" strike="noStrike" spc="-1">
                <a:solidFill>
                  <a:srgbClr val="8B8B8B"/>
                </a:solidFill>
                <a:latin typeface="Calibri"/>
              </a:rPr>
              <a:pPr algn="r">
                <a:lnSpc>
                  <a:spcPct val="100000"/>
                </a:lnSpc>
                <a:buNone/>
              </a:pPr>
              <a:t>‹nº›</a:t>
            </a:fld>
            <a:endParaRPr lang="pt-BR" sz="1300" b="0" strike="noStrike" spc="-1">
              <a:latin typeface="Times New Roman"/>
            </a:endParaRPr>
          </a:p>
        </p:txBody>
      </p:sp>
      <p:sp>
        <p:nvSpPr>
          <p:cNvPr id="4" name="PlaceHolder 5"/>
          <p:cNvSpPr>
            <a:spLocks noGrp="1"/>
          </p:cNvSpPr>
          <p:nvPr>
            <p:ph type="body"/>
          </p:nvPr>
        </p:nvSpPr>
        <p:spPr>
          <a:xfrm>
            <a:off x="609480" y="1604880"/>
            <a:ext cx="10970640" cy="39780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pt-BR" sz="3600" b="0" strike="noStrike" spc="-1">
                <a:solidFill>
                  <a:srgbClr val="000000"/>
                </a:solidFill>
                <a:latin typeface="Calibri"/>
              </a:rPr>
              <a:t>Clique para editar o formato do texto da estrutura de tópicos</a:t>
            </a:r>
          </a:p>
          <a:p>
            <a:pPr marL="864000" lvl="1" indent="-324000">
              <a:spcBef>
                <a:spcPts val="1134"/>
              </a:spcBef>
              <a:buClr>
                <a:srgbClr val="000000"/>
              </a:buClr>
              <a:buSzPct val="75000"/>
              <a:buFont typeface="Symbol" charset="2"/>
              <a:buChar char=""/>
            </a:pPr>
            <a:r>
              <a:rPr lang="pt-BR" sz="2700" b="0" strike="noStrike" spc="-1">
                <a:solidFill>
                  <a:srgbClr val="000000"/>
                </a:solidFill>
                <a:latin typeface="Calibri"/>
              </a:rPr>
              <a:t>2.º nível da estrutura de tópicos</a:t>
            </a:r>
          </a:p>
          <a:p>
            <a:pPr marL="1296000" lvl="2" indent="-288000">
              <a:spcBef>
                <a:spcPts val="850"/>
              </a:spcBef>
              <a:buClr>
                <a:srgbClr val="000000"/>
              </a:buClr>
              <a:buSzPct val="45000"/>
              <a:buFont typeface="Wingdings" charset="2"/>
              <a:buChar char=""/>
            </a:pPr>
            <a:r>
              <a:rPr lang="pt-BR" sz="2300" b="0" strike="noStrike" spc="-1">
                <a:solidFill>
                  <a:srgbClr val="000000"/>
                </a:solidFill>
                <a:latin typeface="Calibri"/>
              </a:rPr>
              <a:t>3.º nível da estrutura de tópicos</a:t>
            </a:r>
          </a:p>
          <a:p>
            <a:pPr marL="1728000" lvl="3" indent="-216000">
              <a:spcBef>
                <a:spcPts val="567"/>
              </a:spcBef>
              <a:buClr>
                <a:srgbClr val="000000"/>
              </a:buClr>
              <a:buSzPct val="75000"/>
              <a:buFont typeface="Symbol" charset="2"/>
              <a:buChar char=""/>
            </a:pPr>
            <a:r>
              <a:rPr lang="pt-BR" sz="2300" b="0" strike="noStrike" spc="-1">
                <a:solidFill>
                  <a:srgbClr val="000000"/>
                </a:solidFill>
                <a:latin typeface="Calibri"/>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Calibri"/>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Calibri"/>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Calibri"/>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522" y="274702"/>
            <a:ext cx="10971372" cy="1143265"/>
          </a:xfrm>
          <a:prstGeom prst="rect">
            <a:avLst/>
          </a:prstGeom>
        </p:spPr>
        <p:txBody>
          <a:bodyPr vert="horz" lIns="101576" tIns="50788" rIns="101576" bIns="50788"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609522" y="1600573"/>
            <a:ext cx="10971372" cy="4527011"/>
          </a:xfrm>
          <a:prstGeom prst="rect">
            <a:avLst/>
          </a:prstGeom>
        </p:spPr>
        <p:txBody>
          <a:bodyPr vert="horz" lIns="101576" tIns="50788" rIns="101576" bIns="50788"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09521" y="6357824"/>
            <a:ext cx="2844430" cy="365210"/>
          </a:xfrm>
          <a:prstGeom prst="rect">
            <a:avLst/>
          </a:prstGeom>
        </p:spPr>
        <p:txBody>
          <a:bodyPr vert="horz" lIns="101576" tIns="50788" rIns="101576" bIns="50788" rtlCol="0" anchor="ctr"/>
          <a:lstStyle>
            <a:lvl1pPr algn="l">
              <a:defRPr sz="1300">
                <a:solidFill>
                  <a:schemeClr val="tx1">
                    <a:tint val="75000"/>
                  </a:schemeClr>
                </a:solidFill>
              </a:defRPr>
            </a:lvl1pPr>
          </a:lstStyle>
          <a:p>
            <a:fld id="{98E8A825-296A-4964-85BE-4EAB02630B2E}" type="datetime1">
              <a:rPr lang="pt-BR" smtClean="0"/>
              <a:pPr/>
              <a:t>02/11/2022</a:t>
            </a:fld>
            <a:endParaRPr lang="pt-BR"/>
          </a:p>
        </p:txBody>
      </p:sp>
      <p:sp>
        <p:nvSpPr>
          <p:cNvPr id="5" name="Espaço Reservado para Rodapé 4"/>
          <p:cNvSpPr>
            <a:spLocks noGrp="1"/>
          </p:cNvSpPr>
          <p:nvPr>
            <p:ph type="ftr" sz="quarter" idx="3"/>
          </p:nvPr>
        </p:nvSpPr>
        <p:spPr>
          <a:xfrm>
            <a:off x="4165059" y="6357824"/>
            <a:ext cx="3860297" cy="365210"/>
          </a:xfrm>
          <a:prstGeom prst="rect">
            <a:avLst/>
          </a:prstGeom>
        </p:spPr>
        <p:txBody>
          <a:bodyPr vert="horz" lIns="101576" tIns="50788" rIns="101576" bIns="50788" rtlCol="0" anchor="ctr"/>
          <a:lstStyle>
            <a:lvl1pPr algn="ctr">
              <a:defRPr sz="1300">
                <a:solidFill>
                  <a:schemeClr val="tx1">
                    <a:tint val="75000"/>
                  </a:schemeClr>
                </a:solidFill>
              </a:defRPr>
            </a:lvl1pPr>
          </a:lstStyle>
          <a:p>
            <a:r>
              <a:rPr lang="pt-BR" smtClean="0"/>
              <a:t>Conway et al. (2005)</a:t>
            </a:r>
            <a:endParaRPr lang="pt-BR"/>
          </a:p>
        </p:txBody>
      </p:sp>
      <p:sp>
        <p:nvSpPr>
          <p:cNvPr id="6" name="Espaço Reservado para Número de Slide 5"/>
          <p:cNvSpPr>
            <a:spLocks noGrp="1"/>
          </p:cNvSpPr>
          <p:nvPr>
            <p:ph type="sldNum" sz="quarter" idx="4"/>
          </p:nvPr>
        </p:nvSpPr>
        <p:spPr>
          <a:xfrm>
            <a:off x="8736463" y="6357824"/>
            <a:ext cx="2844430" cy="365210"/>
          </a:xfrm>
          <a:prstGeom prst="rect">
            <a:avLst/>
          </a:prstGeom>
        </p:spPr>
        <p:txBody>
          <a:bodyPr vert="horz" lIns="101576" tIns="50788" rIns="101576" bIns="50788" rtlCol="0" anchor="ctr"/>
          <a:lstStyle>
            <a:lvl1pPr algn="r">
              <a:defRPr sz="1300">
                <a:solidFill>
                  <a:schemeClr val="tx1">
                    <a:tint val="75000"/>
                  </a:schemeClr>
                </a:solidFill>
              </a:defRPr>
            </a:lvl1pPr>
          </a:lstStyle>
          <a:p>
            <a:fld id="{2982B0E9-E11E-4917-A8BB-33D449F29326}"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defTabSz="1015760" rtl="0" eaLnBrk="1" latinLnBrk="0" hangingPunct="1">
        <a:spcBef>
          <a:spcPct val="0"/>
        </a:spcBef>
        <a:buNone/>
        <a:defRPr sz="4900" kern="1200">
          <a:solidFill>
            <a:schemeClr val="tx1"/>
          </a:solidFill>
          <a:latin typeface="+mj-lt"/>
          <a:ea typeface="+mj-ea"/>
          <a:cs typeface="+mj-cs"/>
        </a:defRPr>
      </a:lvl1pPr>
    </p:titleStyle>
    <p:bodyStyle>
      <a:lvl1pPr marL="380910" indent="-380910" algn="l" defTabSz="101576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5306" indent="-317425" algn="l" defTabSz="101576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9700" indent="-253940" algn="l" defTabSz="101576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75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28546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79334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0122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0910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169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9"/>
          <p:cNvSpPr/>
          <p:nvPr/>
        </p:nvSpPr>
        <p:spPr>
          <a:xfrm>
            <a:off x="0" y="0"/>
            <a:ext cx="204840" cy="410040"/>
          </a:xfrm>
          <a:prstGeom prst="rect">
            <a:avLst/>
          </a:prstGeom>
          <a:noFill/>
          <a:ln w="9525">
            <a:noFill/>
          </a:ln>
        </p:spPr>
        <p:style>
          <a:lnRef idx="0">
            <a:scrgbClr r="0" g="0" b="0"/>
          </a:lnRef>
          <a:fillRef idx="0">
            <a:scrgbClr r="0" g="0" b="0"/>
          </a:fillRef>
          <a:effectRef idx="0">
            <a:scrgbClr r="0" g="0" b="0"/>
          </a:effectRef>
          <a:fontRef idx="minor"/>
        </p:style>
      </p:sp>
      <p:pic>
        <p:nvPicPr>
          <p:cNvPr id="1026" name="Picture 2"/>
          <p:cNvPicPr>
            <a:picLocks noChangeAspect="1" noChangeArrowheads="1"/>
          </p:cNvPicPr>
          <p:nvPr/>
        </p:nvPicPr>
        <p:blipFill>
          <a:blip r:embed="rId3"/>
          <a:srcRect/>
          <a:stretch>
            <a:fillRect/>
          </a:stretch>
        </p:blipFill>
        <p:spPr bwMode="auto">
          <a:xfrm>
            <a:off x="0" y="0"/>
            <a:ext cx="12225048" cy="6859588"/>
          </a:xfrm>
          <a:prstGeom prst="rect">
            <a:avLst/>
          </a:prstGeom>
          <a:noFill/>
          <a:ln w="9525">
            <a:noFill/>
            <a:miter lim="800000"/>
            <a:headEnd/>
            <a:tailEnd/>
          </a:ln>
          <a:effectLst/>
        </p:spPr>
      </p:pic>
      <p:sp>
        <p:nvSpPr>
          <p:cNvPr id="88" name="PlaceHolder 1"/>
          <p:cNvSpPr>
            <a:spLocks noGrp="1"/>
          </p:cNvSpPr>
          <p:nvPr>
            <p:ph type="title"/>
          </p:nvPr>
        </p:nvSpPr>
        <p:spPr>
          <a:xfrm>
            <a:off x="285752" y="2643976"/>
            <a:ext cx="6380958" cy="1428480"/>
          </a:xfrm>
          <a:prstGeom prst="rect">
            <a:avLst/>
          </a:prstGeom>
          <a:noFill/>
          <a:ln w="0">
            <a:noFill/>
          </a:ln>
        </p:spPr>
        <p:txBody>
          <a:bodyPr lIns="101520" tIns="50760" rIns="101520" bIns="50760" anchor="ctr">
            <a:noAutofit/>
          </a:bodyPr>
          <a:lstStyle/>
          <a:p>
            <a:pPr algn="ctr">
              <a:lnSpc>
                <a:spcPct val="100000"/>
              </a:lnSpc>
              <a:buNone/>
            </a:pPr>
            <a:r>
              <a:rPr lang="pt-BR" sz="8000" strike="noStrike" spc="-1" dirty="0" smtClean="0">
                <a:ln>
                  <a:solidFill>
                    <a:schemeClr val="tx1"/>
                  </a:solidFill>
                </a:ln>
                <a:solidFill>
                  <a:schemeClr val="bg1"/>
                </a:solidFill>
                <a:latin typeface="Bangers" pitchFamily="34" charset="0"/>
              </a:rPr>
              <a:t>RECUPERAÇÃO, RECORDAÇÃO E RECONHECIMENTO</a:t>
            </a:r>
            <a:endParaRPr lang="pt-BR" sz="8000" strike="noStrike" spc="-1" dirty="0">
              <a:ln>
                <a:solidFill>
                  <a:schemeClr val="tx1"/>
                </a:solidFill>
              </a:ln>
              <a:solidFill>
                <a:schemeClr val="bg1"/>
              </a:solidFill>
              <a:latin typeface="Bangers" pitchFamily="34"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10</a:t>
            </a:fld>
            <a:endParaRPr lang="pt-BR"/>
          </a:p>
        </p:txBody>
      </p:sp>
      <p:sp>
        <p:nvSpPr>
          <p:cNvPr id="10" name="Espaço Reservado para Conteúdo 2"/>
          <p:cNvSpPr>
            <a:spLocks noGrp="1"/>
          </p:cNvSpPr>
          <p:nvPr>
            <p:ph idx="1"/>
          </p:nvPr>
        </p:nvSpPr>
        <p:spPr>
          <a:xfrm>
            <a:off x="609522" y="1000902"/>
            <a:ext cx="8914708" cy="5643602"/>
          </a:xfrm>
        </p:spPr>
        <p:txBody>
          <a:bodyPr>
            <a:normAutofit fontScale="92500"/>
          </a:bodyPr>
          <a:lstStyle/>
          <a:p>
            <a:r>
              <a:rPr lang="pt-BR" dirty="0" smtClean="0"/>
              <a:t>Memória é a capacidade </a:t>
            </a:r>
            <a:r>
              <a:rPr lang="pt-BR" dirty="0" err="1" smtClean="0"/>
              <a:t>neurocognitiva</a:t>
            </a:r>
            <a:r>
              <a:rPr lang="pt-BR" dirty="0" smtClean="0"/>
              <a:t> para </a:t>
            </a:r>
            <a:r>
              <a:rPr lang="pt-BR" i="1" dirty="0" smtClean="0">
                <a:solidFill>
                  <a:srgbClr val="0070C0"/>
                </a:solidFill>
              </a:rPr>
              <a:t>codificar</a:t>
            </a:r>
            <a:r>
              <a:rPr lang="pt-BR" dirty="0" smtClean="0"/>
              <a:t>, </a:t>
            </a:r>
            <a:r>
              <a:rPr lang="pt-BR" i="1" dirty="0" smtClean="0">
                <a:solidFill>
                  <a:srgbClr val="0070C0"/>
                </a:solidFill>
              </a:rPr>
              <a:t>armazenar</a:t>
            </a:r>
            <a:r>
              <a:rPr lang="pt-BR" dirty="0" smtClean="0">
                <a:solidFill>
                  <a:srgbClr val="0070C0"/>
                </a:solidFill>
              </a:rPr>
              <a:t> </a:t>
            </a:r>
            <a:r>
              <a:rPr lang="pt-BR" dirty="0" smtClean="0"/>
              <a:t>e </a:t>
            </a:r>
            <a:r>
              <a:rPr lang="pt-BR" i="1" dirty="0" smtClean="0">
                <a:solidFill>
                  <a:srgbClr val="0070C0"/>
                </a:solidFill>
              </a:rPr>
              <a:t>recuperar</a:t>
            </a:r>
            <a:r>
              <a:rPr lang="pt-BR" dirty="0" smtClean="0"/>
              <a:t> a informação</a:t>
            </a:r>
          </a:p>
          <a:p>
            <a:r>
              <a:rPr lang="en-US" dirty="0" smtClean="0"/>
              <a:t>Os </a:t>
            </a:r>
            <a:r>
              <a:rPr lang="en-US" dirty="0" err="1" smtClean="0"/>
              <a:t>três</a:t>
            </a:r>
            <a:r>
              <a:rPr lang="en-US" dirty="0" smtClean="0"/>
              <a:t> </a:t>
            </a:r>
            <a:r>
              <a:rPr lang="en-US" dirty="0" err="1" smtClean="0"/>
              <a:t>verbos</a:t>
            </a:r>
            <a:r>
              <a:rPr lang="en-US" dirty="0" smtClean="0"/>
              <a:t> </a:t>
            </a:r>
            <a:r>
              <a:rPr lang="en-US" dirty="0" err="1" smtClean="0"/>
              <a:t>precisam</a:t>
            </a:r>
            <a:r>
              <a:rPr lang="en-US" dirty="0" smtClean="0"/>
              <a:t> </a:t>
            </a:r>
            <a:r>
              <a:rPr lang="en-US" dirty="0" err="1" smtClean="0"/>
              <a:t>estar</a:t>
            </a:r>
            <a:r>
              <a:rPr lang="en-US" dirty="0" smtClean="0"/>
              <a:t> </a:t>
            </a:r>
            <a:r>
              <a:rPr lang="en-US" dirty="0" err="1" smtClean="0"/>
              <a:t>contidos</a:t>
            </a:r>
            <a:r>
              <a:rPr lang="en-US" dirty="0" smtClean="0"/>
              <a:t> </a:t>
            </a:r>
            <a:r>
              <a:rPr lang="en-US" dirty="0" err="1" smtClean="0"/>
              <a:t>na</a:t>
            </a:r>
            <a:r>
              <a:rPr lang="en-US" dirty="0" smtClean="0"/>
              <a:t> </a:t>
            </a:r>
            <a:r>
              <a:rPr lang="en-US" dirty="0" err="1" smtClean="0"/>
              <a:t>definição</a:t>
            </a:r>
            <a:r>
              <a:rPr lang="en-US" dirty="0" smtClean="0"/>
              <a:t>, </a:t>
            </a:r>
            <a:r>
              <a:rPr lang="en-US" dirty="0" err="1" smtClean="0"/>
              <a:t>pois</a:t>
            </a:r>
            <a:endParaRPr lang="en-US" dirty="0" smtClean="0"/>
          </a:p>
          <a:p>
            <a:pPr lvl="1"/>
            <a:r>
              <a:rPr lang="en-US" dirty="0" err="1" smtClean="0"/>
              <a:t>Equiparar</a:t>
            </a:r>
            <a:r>
              <a:rPr lang="en-US" dirty="0" smtClean="0"/>
              <a:t> </a:t>
            </a:r>
            <a:r>
              <a:rPr lang="en-US" dirty="0" err="1" smtClean="0"/>
              <a:t>memória</a:t>
            </a:r>
            <a:r>
              <a:rPr lang="en-US" dirty="0" smtClean="0"/>
              <a:t> a </a:t>
            </a:r>
            <a:r>
              <a:rPr lang="en-US" i="1" dirty="0" err="1" smtClean="0"/>
              <a:t>codificar</a:t>
            </a:r>
            <a:r>
              <a:rPr lang="en-US" dirty="0" smtClean="0"/>
              <a:t> </a:t>
            </a:r>
            <a:r>
              <a:rPr lang="en-US" dirty="0" err="1" smtClean="0"/>
              <a:t>confunde</a:t>
            </a:r>
            <a:r>
              <a:rPr lang="en-US" dirty="0" smtClean="0"/>
              <a:t> </a:t>
            </a:r>
            <a:r>
              <a:rPr lang="en-US" dirty="0" err="1" smtClean="0"/>
              <a:t>memória</a:t>
            </a:r>
            <a:r>
              <a:rPr lang="en-US" dirty="0" smtClean="0"/>
              <a:t> com </a:t>
            </a:r>
            <a:r>
              <a:rPr lang="en-US" dirty="0" err="1" smtClean="0"/>
              <a:t>atividade</a:t>
            </a:r>
            <a:r>
              <a:rPr lang="en-US" dirty="0" smtClean="0"/>
              <a:t> de </a:t>
            </a:r>
            <a:r>
              <a:rPr lang="en-US" dirty="0" err="1" smtClean="0"/>
              <a:t>processamento</a:t>
            </a:r>
            <a:r>
              <a:rPr lang="en-US" dirty="0" smtClean="0"/>
              <a:t> perceptual e </a:t>
            </a:r>
            <a:r>
              <a:rPr lang="en-US" dirty="0" err="1" smtClean="0"/>
              <a:t>conceitual</a:t>
            </a:r>
            <a:endParaRPr lang="en-US" dirty="0" smtClean="0"/>
          </a:p>
          <a:p>
            <a:pPr lvl="1"/>
            <a:r>
              <a:rPr lang="en-US" dirty="0" err="1" smtClean="0"/>
              <a:t>Equiparar</a:t>
            </a:r>
            <a:r>
              <a:rPr lang="en-US" dirty="0" smtClean="0"/>
              <a:t> </a:t>
            </a:r>
            <a:r>
              <a:rPr lang="en-US" dirty="0" err="1" smtClean="0"/>
              <a:t>memória</a:t>
            </a:r>
            <a:r>
              <a:rPr lang="en-US" dirty="0" smtClean="0"/>
              <a:t> a </a:t>
            </a:r>
            <a:r>
              <a:rPr lang="en-US" i="1" dirty="0" err="1" smtClean="0"/>
              <a:t>armazenar</a:t>
            </a:r>
            <a:r>
              <a:rPr lang="en-US" dirty="0" smtClean="0"/>
              <a:t> </a:t>
            </a:r>
            <a:r>
              <a:rPr lang="en-US" dirty="0" err="1" smtClean="0"/>
              <a:t>confunde</a:t>
            </a:r>
            <a:r>
              <a:rPr lang="en-US" dirty="0" smtClean="0"/>
              <a:t> </a:t>
            </a:r>
            <a:r>
              <a:rPr lang="en-US" dirty="0" err="1" smtClean="0"/>
              <a:t>memória</a:t>
            </a:r>
            <a:r>
              <a:rPr lang="en-US" dirty="0" smtClean="0"/>
              <a:t> com </a:t>
            </a:r>
            <a:r>
              <a:rPr lang="en-US" dirty="0" err="1" smtClean="0"/>
              <a:t>engrama</a:t>
            </a:r>
            <a:endParaRPr lang="en-US" dirty="0" smtClean="0"/>
          </a:p>
          <a:p>
            <a:pPr lvl="1"/>
            <a:r>
              <a:rPr lang="en-US" dirty="0" err="1" smtClean="0"/>
              <a:t>Equiparar</a:t>
            </a:r>
            <a:r>
              <a:rPr lang="en-US" dirty="0" smtClean="0"/>
              <a:t> </a:t>
            </a:r>
            <a:r>
              <a:rPr lang="en-US" dirty="0" err="1" smtClean="0"/>
              <a:t>memória</a:t>
            </a:r>
            <a:r>
              <a:rPr lang="en-US" dirty="0" smtClean="0"/>
              <a:t> com </a:t>
            </a:r>
            <a:r>
              <a:rPr lang="en-US" dirty="0" err="1" smtClean="0"/>
              <a:t>os</a:t>
            </a:r>
            <a:r>
              <a:rPr lang="en-US" dirty="0" smtClean="0"/>
              <a:t> </a:t>
            </a:r>
            <a:r>
              <a:rPr lang="en-US" dirty="0" err="1" smtClean="0"/>
              <a:t>produtos</a:t>
            </a:r>
            <a:r>
              <a:rPr lang="en-US" dirty="0" smtClean="0"/>
              <a:t> </a:t>
            </a:r>
            <a:r>
              <a:rPr lang="en-US" dirty="0" err="1" smtClean="0"/>
              <a:t>da</a:t>
            </a:r>
            <a:r>
              <a:rPr lang="en-US" dirty="0" smtClean="0"/>
              <a:t> </a:t>
            </a:r>
            <a:r>
              <a:rPr lang="en-US" i="1" dirty="0" err="1" smtClean="0"/>
              <a:t>recuperação</a:t>
            </a:r>
            <a:r>
              <a:rPr lang="en-US" dirty="0" smtClean="0"/>
              <a:t> </a:t>
            </a:r>
            <a:r>
              <a:rPr lang="en-US" dirty="0" err="1" smtClean="0"/>
              <a:t>confunde</a:t>
            </a:r>
            <a:r>
              <a:rPr lang="en-US" dirty="0" smtClean="0"/>
              <a:t> </a:t>
            </a:r>
            <a:r>
              <a:rPr lang="en-US" dirty="0" err="1" smtClean="0"/>
              <a:t>memória</a:t>
            </a:r>
            <a:r>
              <a:rPr lang="en-US" dirty="0" smtClean="0"/>
              <a:t> com </a:t>
            </a:r>
            <a:r>
              <a:rPr lang="en-US" dirty="0" err="1" smtClean="0"/>
              <a:t>lembrar</a:t>
            </a:r>
            <a:endParaRPr lang="pt-BR" dirty="0" smtClean="0"/>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Memória</a:t>
            </a:r>
            <a:r>
              <a:rPr lang="en-US" sz="4000" dirty="0" smtClean="0"/>
              <a:t> </a:t>
            </a:r>
            <a:r>
              <a:rPr lang="en-US" sz="4000" dirty="0" err="1" smtClean="0"/>
              <a:t>como</a:t>
            </a:r>
            <a:r>
              <a:rPr lang="en-US" sz="4000" dirty="0" smtClean="0"/>
              <a:t> </a:t>
            </a:r>
            <a:r>
              <a:rPr lang="en-US" sz="4000" dirty="0" err="1" smtClean="0"/>
              <a:t>capacidade</a:t>
            </a:r>
            <a:r>
              <a:rPr lang="en-US" sz="4000" dirty="0" smtClean="0"/>
              <a:t> (Daniel L. </a:t>
            </a:r>
            <a:r>
              <a:rPr lang="en-US" sz="4000" dirty="0" err="1" smtClean="0"/>
              <a:t>Schacter</a:t>
            </a:r>
            <a:r>
              <a:rPr lang="en-US" sz="4000" dirty="0" smtClean="0"/>
              <a:t>)</a:t>
            </a:r>
            <a:endParaRPr lang="en-US" sz="4000" dirty="0"/>
          </a:p>
        </p:txBody>
      </p:sp>
      <p:grpSp>
        <p:nvGrpSpPr>
          <p:cNvPr id="12" name="Grupo 11"/>
          <p:cNvGrpSpPr/>
          <p:nvPr/>
        </p:nvGrpSpPr>
        <p:grpSpPr>
          <a:xfrm>
            <a:off x="9667106" y="1929596"/>
            <a:ext cx="2243059" cy="3155414"/>
            <a:chOff x="9667106" y="1929596"/>
            <a:chExt cx="2243059" cy="3155414"/>
          </a:xfrm>
        </p:grpSpPr>
        <p:pic>
          <p:nvPicPr>
            <p:cNvPr id="9" name="Picture 4" descr="D:\Psychology\3. PhD\2022.1\Psicologia Cognitiva 1\Imagens\daniel schacter.jpg"/>
            <p:cNvPicPr>
              <a:picLocks noChangeAspect="1" noChangeArrowheads="1"/>
            </p:cNvPicPr>
            <p:nvPr/>
          </p:nvPicPr>
          <p:blipFill>
            <a:blip r:embed="rId3"/>
            <a:srcRect/>
            <a:stretch>
              <a:fillRect/>
            </a:stretch>
          </p:blipFill>
          <p:spPr bwMode="auto">
            <a:xfrm>
              <a:off x="9667106" y="1929596"/>
              <a:ext cx="2243059" cy="2743200"/>
            </a:xfrm>
            <a:prstGeom prst="rect">
              <a:avLst/>
            </a:prstGeom>
            <a:noFill/>
          </p:spPr>
        </p:pic>
        <p:sp>
          <p:nvSpPr>
            <p:cNvPr id="11" name="CaixaDeTexto 10"/>
            <p:cNvSpPr txBox="1"/>
            <p:nvPr/>
          </p:nvSpPr>
          <p:spPr>
            <a:xfrm>
              <a:off x="9952858" y="4715678"/>
              <a:ext cx="1857388" cy="369332"/>
            </a:xfrm>
            <a:prstGeom prst="rect">
              <a:avLst/>
            </a:prstGeom>
            <a:noFill/>
          </p:spPr>
          <p:txBody>
            <a:bodyPr wrap="square" rtlCol="0">
              <a:spAutoFit/>
            </a:bodyPr>
            <a:lstStyle/>
            <a:p>
              <a:pPr algn="ctr"/>
              <a:r>
                <a:rPr lang="en-US" b="1" dirty="0" smtClean="0">
                  <a:solidFill>
                    <a:srgbClr val="FF3399"/>
                  </a:solidFill>
                </a:rPr>
                <a:t>Daniel L. </a:t>
              </a:r>
              <a:r>
                <a:rPr lang="en-US" b="1" dirty="0" err="1" smtClean="0">
                  <a:solidFill>
                    <a:srgbClr val="FF3399"/>
                  </a:solidFill>
                </a:rPr>
                <a:t>Schacter</a:t>
              </a:r>
              <a:endParaRPr lang="en-US" b="1" dirty="0">
                <a:solidFill>
                  <a:srgbClr val="FF33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11</a:t>
            </a:fld>
            <a:endParaRPr lang="pt-BR"/>
          </a:p>
        </p:txBody>
      </p:sp>
      <p:sp>
        <p:nvSpPr>
          <p:cNvPr id="10" name="Espaço Reservado para Conteúdo 2"/>
          <p:cNvSpPr>
            <a:spLocks noGrp="1"/>
          </p:cNvSpPr>
          <p:nvPr>
            <p:ph idx="1"/>
          </p:nvPr>
        </p:nvSpPr>
        <p:spPr>
          <a:xfrm>
            <a:off x="609522" y="1000902"/>
            <a:ext cx="10986410" cy="5643602"/>
          </a:xfrm>
        </p:spPr>
        <p:txBody>
          <a:bodyPr>
            <a:normAutofit/>
          </a:bodyPr>
          <a:lstStyle/>
          <a:p>
            <a:r>
              <a:rPr lang="en-US" dirty="0" err="1" smtClean="0"/>
              <a:t>Memória</a:t>
            </a:r>
            <a:r>
              <a:rPr lang="en-US" dirty="0" smtClean="0"/>
              <a:t> </a:t>
            </a:r>
            <a:r>
              <a:rPr lang="en-US" dirty="0" err="1" smtClean="0"/>
              <a:t>como</a:t>
            </a:r>
            <a:r>
              <a:rPr lang="en-US" dirty="0" smtClean="0"/>
              <a:t> </a:t>
            </a:r>
            <a:r>
              <a:rPr lang="en-US" dirty="0" err="1" smtClean="0"/>
              <a:t>representação</a:t>
            </a:r>
            <a:r>
              <a:rPr lang="en-US" dirty="0" smtClean="0"/>
              <a:t>: </a:t>
            </a:r>
            <a:r>
              <a:rPr lang="en-US" dirty="0" err="1" smtClean="0"/>
              <a:t>aquilo</a:t>
            </a:r>
            <a:r>
              <a:rPr lang="en-US" dirty="0" smtClean="0"/>
              <a:t> </a:t>
            </a:r>
            <a:r>
              <a:rPr lang="en-US" dirty="0" err="1" smtClean="0"/>
              <a:t>que</a:t>
            </a:r>
            <a:r>
              <a:rPr lang="en-US" dirty="0" smtClean="0"/>
              <a:t> é </a:t>
            </a:r>
            <a:r>
              <a:rPr lang="en-US" dirty="0" err="1" smtClean="0"/>
              <a:t>codificado</a:t>
            </a:r>
            <a:r>
              <a:rPr lang="en-US" dirty="0" smtClean="0"/>
              <a:t> no </a:t>
            </a:r>
            <a:r>
              <a:rPr lang="en-US" dirty="0" err="1" smtClean="0"/>
              <a:t>cérebro</a:t>
            </a:r>
            <a:endParaRPr lang="en-US" dirty="0" smtClean="0"/>
          </a:p>
          <a:p>
            <a:r>
              <a:rPr lang="en-US" dirty="0" err="1" smtClean="0"/>
              <a:t>Memória</a:t>
            </a:r>
            <a:r>
              <a:rPr lang="en-US" dirty="0" smtClean="0"/>
              <a:t> </a:t>
            </a:r>
            <a:r>
              <a:rPr lang="en-US" dirty="0" err="1" smtClean="0"/>
              <a:t>como</a:t>
            </a:r>
            <a:r>
              <a:rPr lang="en-US" dirty="0" smtClean="0"/>
              <a:t> </a:t>
            </a:r>
            <a:r>
              <a:rPr lang="en-US" dirty="0" err="1" smtClean="0"/>
              <a:t>processo</a:t>
            </a:r>
            <a:r>
              <a:rPr lang="en-US" dirty="0" smtClean="0"/>
              <a:t>: o </a:t>
            </a:r>
            <a:r>
              <a:rPr lang="en-US" dirty="0" err="1" smtClean="0"/>
              <a:t>ato</a:t>
            </a:r>
            <a:r>
              <a:rPr lang="en-US" dirty="0" smtClean="0"/>
              <a:t> de </a:t>
            </a:r>
            <a:r>
              <a:rPr lang="en-US" dirty="0" err="1" smtClean="0"/>
              <a:t>lembrar</a:t>
            </a:r>
            <a:r>
              <a:rPr lang="en-US" dirty="0" smtClean="0"/>
              <a:t> </a:t>
            </a:r>
            <a:r>
              <a:rPr lang="en-US" dirty="0" err="1" smtClean="0"/>
              <a:t>que</a:t>
            </a:r>
            <a:r>
              <a:rPr lang="en-US" dirty="0" smtClean="0"/>
              <a:t> emerge </a:t>
            </a:r>
            <a:r>
              <a:rPr lang="en-US" dirty="0" err="1" smtClean="0"/>
              <a:t>da</a:t>
            </a:r>
            <a:r>
              <a:rPr lang="en-US" dirty="0" smtClean="0"/>
              <a:t> </a:t>
            </a:r>
            <a:r>
              <a:rPr lang="en-US" dirty="0" err="1" smtClean="0"/>
              <a:t>interação</a:t>
            </a:r>
            <a:r>
              <a:rPr lang="en-US" dirty="0" smtClean="0"/>
              <a:t> do </a:t>
            </a:r>
            <a:r>
              <a:rPr lang="en-US" dirty="0" err="1" smtClean="0"/>
              <a:t>indivíduo</a:t>
            </a:r>
            <a:r>
              <a:rPr lang="en-US" dirty="0" smtClean="0"/>
              <a:t> com o </a:t>
            </a:r>
            <a:r>
              <a:rPr lang="en-US" dirty="0" err="1" smtClean="0"/>
              <a:t>meio</a:t>
            </a:r>
            <a:endParaRPr lang="en-US" dirty="0" smtClean="0"/>
          </a:p>
          <a:p>
            <a:r>
              <a:rPr lang="en-US" dirty="0" err="1" smtClean="0"/>
              <a:t>Memória</a:t>
            </a:r>
            <a:r>
              <a:rPr lang="en-US" dirty="0" smtClean="0"/>
              <a:t> </a:t>
            </a:r>
            <a:r>
              <a:rPr lang="en-US" dirty="0" err="1" smtClean="0"/>
              <a:t>como</a:t>
            </a:r>
            <a:r>
              <a:rPr lang="en-US" dirty="0" smtClean="0"/>
              <a:t> </a:t>
            </a:r>
            <a:r>
              <a:rPr lang="en-US" dirty="0" err="1" smtClean="0"/>
              <a:t>capacidade</a:t>
            </a:r>
            <a:r>
              <a:rPr lang="en-US" dirty="0" smtClean="0"/>
              <a:t>: a </a:t>
            </a:r>
            <a:r>
              <a:rPr lang="en-US" dirty="0" err="1" smtClean="0"/>
              <a:t>aptidão</a:t>
            </a:r>
            <a:r>
              <a:rPr lang="en-US" dirty="0" smtClean="0"/>
              <a:t> </a:t>
            </a:r>
            <a:r>
              <a:rPr lang="en-US" dirty="0" err="1" smtClean="0"/>
              <a:t>para</a:t>
            </a:r>
            <a:r>
              <a:rPr lang="en-US" dirty="0" smtClean="0"/>
              <a:t> </a:t>
            </a:r>
            <a:r>
              <a:rPr lang="en-US" dirty="0" err="1" smtClean="0"/>
              <a:t>codificar</a:t>
            </a:r>
            <a:r>
              <a:rPr lang="en-US" dirty="0" smtClean="0"/>
              <a:t>, </a:t>
            </a:r>
            <a:r>
              <a:rPr lang="en-US" dirty="0" err="1" smtClean="0"/>
              <a:t>armazenar</a:t>
            </a:r>
            <a:r>
              <a:rPr lang="en-US" dirty="0" smtClean="0"/>
              <a:t> e </a:t>
            </a:r>
            <a:r>
              <a:rPr lang="en-US" dirty="0" err="1" smtClean="0"/>
              <a:t>recuperar</a:t>
            </a:r>
            <a:r>
              <a:rPr lang="en-US" dirty="0" smtClean="0"/>
              <a:t> </a:t>
            </a:r>
            <a:r>
              <a:rPr lang="en-US" dirty="0" err="1" smtClean="0"/>
              <a:t>informações</a:t>
            </a:r>
            <a:endParaRPr lang="en-US" dirty="0" smtClean="0"/>
          </a:p>
          <a:p>
            <a:r>
              <a:rPr lang="en-US" dirty="0" smtClean="0"/>
              <a:t>E, </a:t>
            </a:r>
            <a:r>
              <a:rPr lang="pt-BR" dirty="0" smtClean="0"/>
              <a:t>adicionalmente</a:t>
            </a:r>
            <a:r>
              <a:rPr lang="en-US" dirty="0" smtClean="0"/>
              <a:t>, </a:t>
            </a:r>
            <a:r>
              <a:rPr lang="en-US" dirty="0" err="1" smtClean="0"/>
              <a:t>memória</a:t>
            </a:r>
            <a:r>
              <a:rPr lang="en-US" dirty="0" smtClean="0"/>
              <a:t> </a:t>
            </a:r>
            <a:r>
              <a:rPr lang="en-US" dirty="0" err="1" smtClean="0"/>
              <a:t>como</a:t>
            </a:r>
            <a:r>
              <a:rPr lang="en-US" dirty="0" smtClean="0"/>
              <a:t> </a:t>
            </a:r>
            <a:r>
              <a:rPr lang="en-US" dirty="0" err="1" smtClean="0"/>
              <a:t>estrutura</a:t>
            </a:r>
            <a:r>
              <a:rPr lang="en-US" dirty="0" smtClean="0"/>
              <a:t>: </a:t>
            </a:r>
            <a:r>
              <a:rPr lang="en-US" dirty="0" err="1" smtClean="0"/>
              <a:t>os</a:t>
            </a:r>
            <a:r>
              <a:rPr lang="en-US" dirty="0" smtClean="0"/>
              <a:t> </a:t>
            </a:r>
            <a:r>
              <a:rPr lang="en-US" dirty="0" err="1" smtClean="0"/>
              <a:t>diferentes</a:t>
            </a:r>
            <a:r>
              <a:rPr lang="en-US" dirty="0" smtClean="0"/>
              <a:t> </a:t>
            </a:r>
            <a:r>
              <a:rPr lang="en-US" dirty="0" err="1" smtClean="0"/>
              <a:t>armazenadores</a:t>
            </a:r>
            <a:r>
              <a:rPr lang="en-US" dirty="0" smtClean="0"/>
              <a:t> (</a:t>
            </a:r>
            <a:r>
              <a:rPr lang="en-US" dirty="0" err="1" smtClean="0"/>
              <a:t>locais</a:t>
            </a:r>
            <a:r>
              <a:rPr lang="en-US" dirty="0" smtClean="0"/>
              <a:t>) </a:t>
            </a:r>
            <a:r>
              <a:rPr lang="en-US" dirty="0" err="1" smtClean="0"/>
              <a:t>hipotéticos</a:t>
            </a:r>
            <a:r>
              <a:rPr lang="en-US" dirty="0" smtClean="0"/>
              <a:t> de </a:t>
            </a:r>
            <a:r>
              <a:rPr lang="en-US" dirty="0" err="1" smtClean="0"/>
              <a:t>informações</a:t>
            </a:r>
            <a:r>
              <a:rPr lang="en-US" dirty="0" smtClean="0"/>
              <a:t> (</a:t>
            </a:r>
            <a:r>
              <a:rPr lang="en-US" dirty="0" err="1" smtClean="0"/>
              <a:t>em</a:t>
            </a:r>
            <a:r>
              <a:rPr lang="en-US" dirty="0" smtClean="0"/>
              <a:t> </a:t>
            </a:r>
            <a:r>
              <a:rPr lang="en-US" dirty="0" err="1" smtClean="0"/>
              <a:t>desuso</a:t>
            </a:r>
            <a:r>
              <a:rPr lang="en-US" dirty="0" smtClean="0"/>
              <a:t>)</a:t>
            </a:r>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Memória</a:t>
            </a:r>
            <a:r>
              <a:rPr lang="en-US" sz="4000" dirty="0" smtClean="0"/>
              <a:t>, </a:t>
            </a:r>
            <a:r>
              <a:rPr lang="en-US" sz="4000" dirty="0" err="1" smtClean="0"/>
              <a:t>múltiplos</a:t>
            </a:r>
            <a:r>
              <a:rPr lang="en-US" sz="4000" dirty="0" smtClean="0"/>
              <a:t> </a:t>
            </a:r>
            <a:r>
              <a:rPr lang="en-US" sz="4000" dirty="0" err="1" smtClean="0"/>
              <a:t>sentidos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12</a:t>
            </a:fld>
            <a:endParaRPr lang="pt-BR"/>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Aprendizagem</a:t>
            </a:r>
            <a:r>
              <a:rPr lang="en-US" sz="4000" dirty="0" smtClean="0"/>
              <a:t> versus </a:t>
            </a:r>
            <a:r>
              <a:rPr lang="en-US" sz="4000" dirty="0" err="1" smtClean="0"/>
              <a:t>memória</a:t>
            </a:r>
            <a:endParaRPr lang="en-US" sz="4000" dirty="0"/>
          </a:p>
        </p:txBody>
      </p:sp>
      <p:pic>
        <p:nvPicPr>
          <p:cNvPr id="1026" name="Picture 2"/>
          <p:cNvPicPr>
            <a:picLocks noChangeAspect="1" noChangeArrowheads="1"/>
          </p:cNvPicPr>
          <p:nvPr/>
        </p:nvPicPr>
        <p:blipFill>
          <a:blip r:embed="rId3"/>
          <a:srcRect/>
          <a:stretch>
            <a:fillRect/>
          </a:stretch>
        </p:blipFill>
        <p:spPr bwMode="auto">
          <a:xfrm>
            <a:off x="4099730" y="1215215"/>
            <a:ext cx="3995740" cy="539738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2</a:t>
            </a:fld>
            <a:endParaRPr lang="pt-BR"/>
          </a:p>
        </p:txBody>
      </p:sp>
      <p:sp>
        <p:nvSpPr>
          <p:cNvPr id="10" name="Espaço Reservado para Conteúdo 2"/>
          <p:cNvSpPr>
            <a:spLocks noGrp="1"/>
          </p:cNvSpPr>
          <p:nvPr>
            <p:ph idx="1"/>
          </p:nvPr>
        </p:nvSpPr>
        <p:spPr>
          <a:xfrm>
            <a:off x="609522" y="72208"/>
            <a:ext cx="11200724" cy="1285884"/>
          </a:xfrm>
        </p:spPr>
        <p:txBody>
          <a:bodyPr>
            <a:noAutofit/>
          </a:bodyPr>
          <a:lstStyle/>
          <a:p>
            <a:pPr marL="0" indent="0" algn="ctr">
              <a:buNone/>
            </a:pPr>
            <a:r>
              <a:rPr lang="pt-BR" sz="4800" b="1" dirty="0" smtClean="0">
                <a:solidFill>
                  <a:srgbClr val="FF3399"/>
                </a:solidFill>
              </a:rPr>
              <a:t>Qual é a diferença entre recuperação, recordação e reconhecimento?</a:t>
            </a:r>
            <a:endParaRPr lang="pt-BR" sz="4800" b="1" dirty="0" smtClean="0">
              <a:solidFill>
                <a:srgbClr val="FF3399"/>
              </a:solidFill>
            </a:endParaRPr>
          </a:p>
        </p:txBody>
      </p:sp>
      <p:sp>
        <p:nvSpPr>
          <p:cNvPr id="7" name="Espaço Reservado para Conteúdo 2"/>
          <p:cNvSpPr txBox="1">
            <a:spLocks/>
          </p:cNvSpPr>
          <p:nvPr/>
        </p:nvSpPr>
        <p:spPr>
          <a:xfrm>
            <a:off x="761922" y="1715282"/>
            <a:ext cx="11200724" cy="1285884"/>
          </a:xfrm>
          <a:prstGeom prst="rect">
            <a:avLst/>
          </a:prstGeom>
        </p:spPr>
        <p:txBody>
          <a:bodyPr vert="horz" lIns="101576" tIns="50788" rIns="101576" bIns="50788" rtlCol="0">
            <a:noAutofit/>
          </a:bodyPr>
          <a:lstStyle/>
          <a:p>
            <a:pPr marL="0" marR="0" lvl="0" indent="0" algn="ctr" defTabSz="1015760" rtl="0" eaLnBrk="1" fontAlgn="auto" latinLnBrk="0" hangingPunct="1">
              <a:lnSpc>
                <a:spcPct val="100000"/>
              </a:lnSpc>
              <a:spcBef>
                <a:spcPct val="20000"/>
              </a:spcBef>
              <a:spcAft>
                <a:spcPts val="0"/>
              </a:spcAft>
              <a:buClrTx/>
              <a:buSzTx/>
              <a:buFont typeface="Arial" pitchFamily="34" charset="0"/>
              <a:buNone/>
              <a:tabLst/>
              <a:defRPr/>
            </a:pPr>
            <a:r>
              <a:rPr kumimoji="0" lang="pt-BR" sz="4800" b="1" i="0" u="none" strike="noStrike" kern="1200" cap="none" spc="0" normalizeH="0" baseline="0" noProof="0" dirty="0" smtClean="0">
                <a:ln>
                  <a:noFill/>
                </a:ln>
                <a:effectLst/>
                <a:uLnTx/>
                <a:uFillTx/>
                <a:latin typeface="+mn-lt"/>
                <a:ea typeface="+mn-ea"/>
                <a:cs typeface="+mn-cs"/>
              </a:rPr>
              <a:t>recuperação (</a:t>
            </a:r>
            <a:r>
              <a:rPr kumimoji="0" lang="pt-BR" sz="4800" b="1" i="0" u="none" strike="noStrike" kern="1200" cap="none" spc="0" normalizeH="0" baseline="0" noProof="0" dirty="0" err="1" smtClean="0">
                <a:ln>
                  <a:noFill/>
                </a:ln>
                <a:effectLst/>
                <a:uLnTx/>
                <a:uFillTx/>
                <a:latin typeface="+mn-lt"/>
                <a:ea typeface="+mn-ea"/>
                <a:cs typeface="+mn-cs"/>
              </a:rPr>
              <a:t>retrieval</a:t>
            </a:r>
            <a:r>
              <a:rPr kumimoji="0" lang="pt-BR" sz="4800" b="1" i="0" u="none" strike="noStrike" kern="1200" cap="none" spc="0" normalizeH="0" baseline="0" noProof="0" dirty="0" smtClean="0">
                <a:ln>
                  <a:noFill/>
                </a:ln>
                <a:effectLst/>
                <a:uLnTx/>
                <a:uFillTx/>
                <a:latin typeface="+mn-lt"/>
                <a:ea typeface="+mn-ea"/>
                <a:cs typeface="+mn-cs"/>
              </a:rPr>
              <a:t>)</a:t>
            </a:r>
          </a:p>
        </p:txBody>
      </p:sp>
      <p:sp>
        <p:nvSpPr>
          <p:cNvPr id="11" name="Espaço Reservado para Conteúdo 2"/>
          <p:cNvSpPr txBox="1">
            <a:spLocks/>
          </p:cNvSpPr>
          <p:nvPr/>
        </p:nvSpPr>
        <p:spPr>
          <a:xfrm>
            <a:off x="808794" y="2929728"/>
            <a:ext cx="11200724" cy="1285884"/>
          </a:xfrm>
          <a:prstGeom prst="rect">
            <a:avLst/>
          </a:prstGeom>
        </p:spPr>
        <p:txBody>
          <a:bodyPr vert="horz" lIns="101576" tIns="50788" rIns="101576" bIns="50788" rtlCol="0">
            <a:noAutofit/>
          </a:bodyPr>
          <a:lstStyle/>
          <a:p>
            <a:pPr marL="0" marR="0" lvl="0" indent="0" algn="ctr" defTabSz="1015760" rtl="0" eaLnBrk="1" fontAlgn="auto" latinLnBrk="0" hangingPunct="1">
              <a:lnSpc>
                <a:spcPct val="100000"/>
              </a:lnSpc>
              <a:spcBef>
                <a:spcPct val="20000"/>
              </a:spcBef>
              <a:spcAft>
                <a:spcPts val="0"/>
              </a:spcAft>
              <a:buClrTx/>
              <a:buSzTx/>
              <a:buFont typeface="Arial" pitchFamily="34" charset="0"/>
              <a:buNone/>
              <a:tabLst/>
              <a:defRPr/>
            </a:pPr>
            <a:r>
              <a:rPr kumimoji="0" lang="pt-BR" sz="4800" b="1" i="0" u="none" strike="noStrike" kern="1200" cap="none" spc="0" normalizeH="0" baseline="0" noProof="0" dirty="0" smtClean="0">
                <a:ln>
                  <a:noFill/>
                </a:ln>
                <a:effectLst/>
                <a:uLnTx/>
                <a:uFillTx/>
                <a:latin typeface="+mn-lt"/>
                <a:ea typeface="+mn-ea"/>
                <a:cs typeface="+mn-cs"/>
              </a:rPr>
              <a:t>recordação (recall)</a:t>
            </a:r>
          </a:p>
        </p:txBody>
      </p:sp>
      <p:sp>
        <p:nvSpPr>
          <p:cNvPr id="12" name="Espaço Reservado para Conteúdo 2"/>
          <p:cNvSpPr txBox="1">
            <a:spLocks/>
          </p:cNvSpPr>
          <p:nvPr/>
        </p:nvSpPr>
        <p:spPr>
          <a:xfrm>
            <a:off x="808794" y="4215612"/>
            <a:ext cx="11200724" cy="1285884"/>
          </a:xfrm>
          <a:prstGeom prst="rect">
            <a:avLst/>
          </a:prstGeom>
        </p:spPr>
        <p:txBody>
          <a:bodyPr vert="horz" lIns="101576" tIns="50788" rIns="101576" bIns="50788" rtlCol="0">
            <a:noAutofit/>
          </a:bodyPr>
          <a:lstStyle/>
          <a:p>
            <a:pPr marL="0" marR="0" lvl="0" indent="0" algn="ctr" defTabSz="1015760" rtl="0" eaLnBrk="1" fontAlgn="auto" latinLnBrk="0" hangingPunct="1">
              <a:lnSpc>
                <a:spcPct val="100000"/>
              </a:lnSpc>
              <a:spcBef>
                <a:spcPct val="20000"/>
              </a:spcBef>
              <a:spcAft>
                <a:spcPts val="0"/>
              </a:spcAft>
              <a:buClrTx/>
              <a:buSzTx/>
              <a:buFont typeface="Arial" pitchFamily="34" charset="0"/>
              <a:buNone/>
              <a:tabLst/>
              <a:defRPr/>
            </a:pPr>
            <a:r>
              <a:rPr kumimoji="0" lang="pt-BR" sz="4800" b="1" i="0" u="none" strike="noStrike" kern="1200" cap="none" spc="0" normalizeH="0" baseline="0" noProof="0" dirty="0" smtClean="0">
                <a:ln>
                  <a:noFill/>
                </a:ln>
                <a:effectLst/>
                <a:uLnTx/>
                <a:uFillTx/>
                <a:latin typeface="+mn-lt"/>
                <a:ea typeface="+mn-ea"/>
                <a:cs typeface="+mn-cs"/>
              </a:rPr>
              <a:t>reconhecimento (</a:t>
            </a:r>
            <a:r>
              <a:rPr kumimoji="0" lang="pt-BR" sz="4800" b="1" i="0" u="none" strike="noStrike" kern="1200" cap="none" spc="0" normalizeH="0" baseline="0" noProof="0" dirty="0" err="1" smtClean="0">
                <a:ln>
                  <a:noFill/>
                </a:ln>
                <a:effectLst/>
                <a:uLnTx/>
                <a:uFillTx/>
                <a:latin typeface="+mn-lt"/>
                <a:ea typeface="+mn-ea"/>
                <a:cs typeface="+mn-cs"/>
              </a:rPr>
              <a:t>recognition</a:t>
            </a:r>
            <a:r>
              <a:rPr kumimoji="0" lang="pt-BR" sz="4800" b="1" i="0" u="none" strike="noStrike" kern="1200" cap="none" spc="0" normalizeH="0" baseline="0" noProof="0" dirty="0" smtClean="0">
                <a:ln>
                  <a:noFill/>
                </a:ln>
                <a:effectLst/>
                <a:uLnTx/>
                <a:uFillTx/>
                <a:latin typeface="+mn-lt"/>
                <a:ea typeface="+mn-ea"/>
                <a:cs typeface="+mn-cs"/>
              </a:rPr>
              <a:t>)</a:t>
            </a:r>
          </a:p>
        </p:txBody>
      </p:sp>
      <p:sp>
        <p:nvSpPr>
          <p:cNvPr id="13" name="Espaço Reservado para Conteúdo 2"/>
          <p:cNvSpPr txBox="1">
            <a:spLocks/>
          </p:cNvSpPr>
          <p:nvPr/>
        </p:nvSpPr>
        <p:spPr>
          <a:xfrm>
            <a:off x="823836" y="5572934"/>
            <a:ext cx="11200724" cy="1285884"/>
          </a:xfrm>
          <a:prstGeom prst="rect">
            <a:avLst/>
          </a:prstGeom>
        </p:spPr>
        <p:txBody>
          <a:bodyPr vert="horz" lIns="101576" tIns="50788" rIns="101576" bIns="50788" rtlCol="0">
            <a:noAutofit/>
          </a:bodyPr>
          <a:lstStyle/>
          <a:p>
            <a:pPr marL="0" marR="0" lvl="0" indent="0" algn="ctr" defTabSz="1015760" rtl="0" eaLnBrk="1" fontAlgn="auto" latinLnBrk="0" hangingPunct="1">
              <a:lnSpc>
                <a:spcPct val="100000"/>
              </a:lnSpc>
              <a:spcBef>
                <a:spcPct val="20000"/>
              </a:spcBef>
              <a:spcAft>
                <a:spcPts val="0"/>
              </a:spcAft>
              <a:buClrTx/>
              <a:buSzTx/>
              <a:buFont typeface="Arial" pitchFamily="34" charset="0"/>
              <a:buNone/>
              <a:tabLst/>
              <a:defRPr/>
            </a:pPr>
            <a:r>
              <a:rPr kumimoji="0" lang="pt-BR" sz="3000" b="1" i="0" u="none" strike="noStrike" kern="1200" cap="none" spc="0" normalizeH="0" baseline="0" noProof="0" dirty="0" smtClean="0">
                <a:ln>
                  <a:noFill/>
                </a:ln>
                <a:effectLst/>
                <a:uLnTx/>
                <a:uFillTx/>
                <a:latin typeface="+mn-lt"/>
                <a:ea typeface="+mn-ea"/>
                <a:cs typeface="+mn-cs"/>
              </a:rPr>
              <a:t>Outros </a:t>
            </a:r>
            <a:r>
              <a:rPr kumimoji="0" lang="pt-BR" sz="3000" b="1" i="1" u="none" strike="noStrike" kern="1200" cap="none" spc="0" normalizeH="0" baseline="0" noProof="0" dirty="0" err="1" smtClean="0">
                <a:ln>
                  <a:noFill/>
                </a:ln>
                <a:effectLst/>
                <a:uLnTx/>
                <a:uFillTx/>
                <a:latin typeface="+mn-lt"/>
                <a:ea typeface="+mn-ea"/>
                <a:cs typeface="+mn-cs"/>
              </a:rPr>
              <a:t>R</a:t>
            </a:r>
            <a:r>
              <a:rPr kumimoji="0" lang="pt-BR" sz="3000" b="1" u="none" strike="noStrike" kern="1200" cap="none" spc="0" normalizeH="0" baseline="0" noProof="0" dirty="0" err="1" smtClean="0">
                <a:ln>
                  <a:noFill/>
                </a:ln>
                <a:effectLst/>
                <a:uLnTx/>
                <a:uFillTx/>
                <a:latin typeface="+mn-lt"/>
                <a:ea typeface="+mn-ea"/>
                <a:cs typeface="+mn-cs"/>
              </a:rPr>
              <a:t>’s</a:t>
            </a:r>
            <a:r>
              <a:rPr kumimoji="0" lang="pt-BR" sz="3000" b="1" u="none" strike="noStrike" kern="1200" cap="none" spc="0" normalizeH="0" baseline="0" noProof="0" dirty="0" smtClean="0">
                <a:ln>
                  <a:noFill/>
                </a:ln>
                <a:effectLst/>
                <a:uLnTx/>
                <a:uFillTx/>
                <a:latin typeface="+mn-lt"/>
                <a:ea typeface="+mn-ea"/>
                <a:cs typeface="+mn-cs"/>
              </a:rPr>
              <a:t> em psicologia da me</a:t>
            </a:r>
            <a:r>
              <a:rPr lang="pt-BR" sz="3000" b="1" dirty="0" err="1" smtClean="0"/>
              <a:t>mória</a:t>
            </a:r>
            <a:r>
              <a:rPr lang="pt-BR" sz="3000" b="1" dirty="0" smtClean="0"/>
              <a:t>: </a:t>
            </a:r>
            <a:r>
              <a:rPr lang="pt-BR" sz="3000" b="1" i="1" dirty="0" err="1" smtClean="0"/>
              <a:t>remembering</a:t>
            </a:r>
            <a:r>
              <a:rPr lang="pt-BR" sz="3000" b="1" dirty="0" smtClean="0"/>
              <a:t>, </a:t>
            </a:r>
            <a:r>
              <a:rPr lang="pt-BR" sz="3000" b="1" i="1" dirty="0" err="1" smtClean="0"/>
              <a:t>recollection</a:t>
            </a:r>
            <a:r>
              <a:rPr lang="pt-BR" sz="3000" b="1" dirty="0" smtClean="0"/>
              <a:t>, </a:t>
            </a:r>
            <a:r>
              <a:rPr lang="pt-BR" sz="3000" b="1" i="1" dirty="0" err="1" smtClean="0"/>
              <a:t>recovery</a:t>
            </a:r>
            <a:r>
              <a:rPr lang="pt-BR" sz="3000" b="1" dirty="0" smtClean="0"/>
              <a:t>, </a:t>
            </a:r>
            <a:r>
              <a:rPr lang="pt-BR" sz="3000" b="1" i="1" dirty="0" err="1" smtClean="0"/>
              <a:t>relearning</a:t>
            </a:r>
            <a:endParaRPr kumimoji="0" lang="pt-BR" sz="3000" b="1"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3</a:t>
            </a:fld>
            <a:endParaRPr lang="pt-BR"/>
          </a:p>
        </p:txBody>
      </p:sp>
      <p:pic>
        <p:nvPicPr>
          <p:cNvPr id="3074" name="Picture 2" descr="C:\Users\User\Desktop\images.jpg"/>
          <p:cNvPicPr>
            <a:picLocks noGrp="1" noChangeAspect="1" noChangeArrowheads="1"/>
          </p:cNvPicPr>
          <p:nvPr>
            <p:ph idx="1"/>
          </p:nvPr>
        </p:nvPicPr>
        <p:blipFill>
          <a:blip r:embed="rId3"/>
          <a:srcRect/>
          <a:stretch>
            <a:fillRect/>
          </a:stretch>
        </p:blipFill>
        <p:spPr bwMode="auto">
          <a:xfrm>
            <a:off x="1242637" y="215084"/>
            <a:ext cx="2280801" cy="3396411"/>
          </a:xfrm>
          <a:prstGeom prst="rect">
            <a:avLst/>
          </a:prstGeom>
          <a:noFill/>
        </p:spPr>
      </p:pic>
      <p:pic>
        <p:nvPicPr>
          <p:cNvPr id="6" name="Picture 2" descr="C:\Users\User\Desktop\download.jpg"/>
          <p:cNvPicPr>
            <a:picLocks noChangeAspect="1" noChangeArrowheads="1"/>
          </p:cNvPicPr>
          <p:nvPr/>
        </p:nvPicPr>
        <p:blipFill>
          <a:blip r:embed="rId4"/>
          <a:srcRect/>
          <a:stretch>
            <a:fillRect/>
          </a:stretch>
        </p:blipFill>
        <p:spPr bwMode="auto">
          <a:xfrm>
            <a:off x="4880760" y="215083"/>
            <a:ext cx="2376647" cy="3387985"/>
          </a:xfrm>
          <a:prstGeom prst="rect">
            <a:avLst/>
          </a:prstGeom>
          <a:noFill/>
        </p:spPr>
      </p:pic>
      <p:pic>
        <p:nvPicPr>
          <p:cNvPr id="3075" name="Picture 3" descr="C:\Users\User\Desktop\class-registration-3-5aeb408918f0182b3c451f47b60f5bcb-classic.png"/>
          <p:cNvPicPr>
            <a:picLocks noChangeAspect="1" noChangeArrowheads="1"/>
          </p:cNvPicPr>
          <p:nvPr/>
        </p:nvPicPr>
        <p:blipFill>
          <a:blip r:embed="rId5"/>
          <a:srcRect b="45633"/>
          <a:stretch>
            <a:fillRect/>
          </a:stretch>
        </p:blipFill>
        <p:spPr bwMode="auto">
          <a:xfrm>
            <a:off x="1165984" y="3800256"/>
            <a:ext cx="4357718" cy="2915686"/>
          </a:xfrm>
          <a:prstGeom prst="rect">
            <a:avLst/>
          </a:prstGeom>
          <a:noFill/>
        </p:spPr>
      </p:pic>
      <p:pic>
        <p:nvPicPr>
          <p:cNvPr id="3076" name="Picture 4" descr="C:\Users\User\Desktop\download (1).jpg"/>
          <p:cNvPicPr>
            <a:picLocks noChangeAspect="1" noChangeArrowheads="1"/>
          </p:cNvPicPr>
          <p:nvPr/>
        </p:nvPicPr>
        <p:blipFill>
          <a:blip r:embed="rId6"/>
          <a:srcRect/>
          <a:stretch>
            <a:fillRect/>
          </a:stretch>
        </p:blipFill>
        <p:spPr bwMode="auto">
          <a:xfrm>
            <a:off x="9046639" y="215084"/>
            <a:ext cx="2477855" cy="3500462"/>
          </a:xfrm>
          <a:prstGeom prst="rect">
            <a:avLst/>
          </a:prstGeom>
          <a:noFill/>
        </p:spPr>
      </p:pic>
      <p:pic>
        <p:nvPicPr>
          <p:cNvPr id="3078" name="Picture 6" descr="C:\Users\User\Desktop\eyewitness-accuracy-police-lineups-tile_tcm7-293108.jpg"/>
          <p:cNvPicPr>
            <a:picLocks noChangeAspect="1" noChangeArrowheads="1"/>
          </p:cNvPicPr>
          <p:nvPr/>
        </p:nvPicPr>
        <p:blipFill>
          <a:blip r:embed="rId7"/>
          <a:srcRect/>
          <a:stretch>
            <a:fillRect/>
          </a:stretch>
        </p:blipFill>
        <p:spPr bwMode="auto">
          <a:xfrm>
            <a:off x="6023768" y="4001298"/>
            <a:ext cx="4901164" cy="25168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9"/>
          <p:cNvSpPr/>
          <p:nvPr/>
        </p:nvSpPr>
        <p:spPr>
          <a:xfrm>
            <a:off x="0" y="0"/>
            <a:ext cx="204840" cy="410040"/>
          </a:xfrm>
          <a:prstGeom prst="rect">
            <a:avLst/>
          </a:prstGeom>
          <a:noFill/>
          <a:ln w="9525">
            <a:noFill/>
          </a:ln>
        </p:spPr>
        <p:style>
          <a:lnRef idx="0">
            <a:scrgbClr r="0" g="0" b="0"/>
          </a:lnRef>
          <a:fillRef idx="0">
            <a:scrgbClr r="0" g="0" b="0"/>
          </a:fillRef>
          <a:effectRef idx="0">
            <a:scrgbClr r="0" g="0" b="0"/>
          </a:effectRef>
          <a:fontRef idx="minor"/>
        </p:style>
      </p:sp>
      <p:pic>
        <p:nvPicPr>
          <p:cNvPr id="1026" name="Picture 2"/>
          <p:cNvPicPr>
            <a:picLocks noChangeAspect="1" noChangeArrowheads="1"/>
          </p:cNvPicPr>
          <p:nvPr/>
        </p:nvPicPr>
        <p:blipFill>
          <a:blip r:embed="rId3"/>
          <a:srcRect/>
          <a:stretch>
            <a:fillRect/>
          </a:stretch>
        </p:blipFill>
        <p:spPr bwMode="auto">
          <a:xfrm>
            <a:off x="0" y="0"/>
            <a:ext cx="12225048" cy="6859588"/>
          </a:xfrm>
          <a:prstGeom prst="rect">
            <a:avLst/>
          </a:prstGeom>
          <a:noFill/>
          <a:ln w="9525">
            <a:noFill/>
            <a:miter lim="800000"/>
            <a:headEnd/>
            <a:tailEnd/>
          </a:ln>
          <a:effectLst/>
        </p:spPr>
      </p:pic>
      <p:sp>
        <p:nvSpPr>
          <p:cNvPr id="88" name="PlaceHolder 1"/>
          <p:cNvSpPr>
            <a:spLocks noGrp="1"/>
          </p:cNvSpPr>
          <p:nvPr>
            <p:ph type="title"/>
          </p:nvPr>
        </p:nvSpPr>
        <p:spPr>
          <a:xfrm>
            <a:off x="285752" y="2643976"/>
            <a:ext cx="6380958" cy="1428480"/>
          </a:xfrm>
          <a:prstGeom prst="rect">
            <a:avLst/>
          </a:prstGeom>
          <a:noFill/>
          <a:ln w="0">
            <a:noFill/>
          </a:ln>
        </p:spPr>
        <p:txBody>
          <a:bodyPr lIns="101520" tIns="50760" rIns="101520" bIns="50760" anchor="ctr">
            <a:noAutofit/>
          </a:bodyPr>
          <a:lstStyle/>
          <a:p>
            <a:pPr algn="ctr">
              <a:lnSpc>
                <a:spcPct val="100000"/>
              </a:lnSpc>
              <a:buNone/>
            </a:pPr>
            <a:r>
              <a:rPr lang="pt-BR" sz="9000" strike="noStrike" spc="-1" dirty="0" smtClean="0">
                <a:ln>
                  <a:solidFill>
                    <a:schemeClr val="tx1"/>
                  </a:solidFill>
                </a:ln>
                <a:solidFill>
                  <a:schemeClr val="bg1"/>
                </a:solidFill>
                <a:latin typeface="Bangers" pitchFamily="34" charset="0"/>
              </a:rPr>
              <a:t>ATÉ O PRÓXIMO VÍDEO! </a:t>
            </a:r>
            <a:r>
              <a:rPr lang="pt-BR" sz="9000" strike="noStrike" spc="-1" dirty="0" smtClean="0">
                <a:ln>
                  <a:solidFill>
                    <a:schemeClr val="tx1"/>
                  </a:solidFill>
                </a:ln>
                <a:solidFill>
                  <a:schemeClr val="bg1"/>
                </a:solidFill>
                <a:latin typeface="Bangers" pitchFamily="34" charset="0"/>
                <a:sym typeface="Wingdings" pitchFamily="2" charset="2"/>
              </a:rPr>
              <a:t></a:t>
            </a:r>
            <a:endParaRPr lang="pt-BR" sz="9000" strike="noStrike" spc="-1" dirty="0">
              <a:ln>
                <a:solidFill>
                  <a:schemeClr val="tx1"/>
                </a:solidFill>
              </a:ln>
              <a:solidFill>
                <a:schemeClr val="bg1"/>
              </a:solidFill>
              <a:latin typeface="Bangers" pitchFamily="34"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9"/>
          <p:cNvSpPr/>
          <p:nvPr/>
        </p:nvSpPr>
        <p:spPr>
          <a:xfrm>
            <a:off x="0" y="0"/>
            <a:ext cx="204840" cy="410040"/>
          </a:xfrm>
          <a:prstGeom prst="rect">
            <a:avLst/>
          </a:prstGeom>
          <a:noFill/>
          <a:ln w="9525">
            <a:noFill/>
          </a:ln>
        </p:spPr>
        <p:style>
          <a:lnRef idx="0">
            <a:scrgbClr r="0" g="0" b="0"/>
          </a:lnRef>
          <a:fillRef idx="0">
            <a:scrgbClr r="0" g="0" b="0"/>
          </a:fillRef>
          <a:effectRef idx="0">
            <a:scrgbClr r="0" g="0" b="0"/>
          </a:effectRef>
          <a:fontRef idx="minor"/>
        </p:style>
      </p:sp>
      <p:pic>
        <p:nvPicPr>
          <p:cNvPr id="1026" name="Picture 2"/>
          <p:cNvPicPr>
            <a:picLocks noChangeAspect="1" noChangeArrowheads="1"/>
          </p:cNvPicPr>
          <p:nvPr/>
        </p:nvPicPr>
        <p:blipFill>
          <a:blip r:embed="rId3"/>
          <a:srcRect/>
          <a:stretch>
            <a:fillRect/>
          </a:stretch>
        </p:blipFill>
        <p:spPr bwMode="auto">
          <a:xfrm>
            <a:off x="0" y="0"/>
            <a:ext cx="12225048" cy="6859588"/>
          </a:xfrm>
          <a:prstGeom prst="rect">
            <a:avLst/>
          </a:prstGeom>
          <a:noFill/>
          <a:ln w="9525">
            <a:noFill/>
            <a:miter lim="800000"/>
            <a:headEnd/>
            <a:tailEnd/>
          </a:ln>
          <a:effectLst/>
        </p:spPr>
      </p:pic>
      <p:sp>
        <p:nvSpPr>
          <p:cNvPr id="88" name="PlaceHolder 1"/>
          <p:cNvSpPr>
            <a:spLocks noGrp="1"/>
          </p:cNvSpPr>
          <p:nvPr>
            <p:ph type="title"/>
          </p:nvPr>
        </p:nvSpPr>
        <p:spPr>
          <a:xfrm>
            <a:off x="285752" y="2643976"/>
            <a:ext cx="6380958" cy="1428480"/>
          </a:xfrm>
          <a:prstGeom prst="rect">
            <a:avLst/>
          </a:prstGeom>
          <a:noFill/>
          <a:ln w="0">
            <a:noFill/>
          </a:ln>
        </p:spPr>
        <p:txBody>
          <a:bodyPr lIns="101520" tIns="50760" rIns="101520" bIns="50760" anchor="ctr">
            <a:noAutofit/>
          </a:bodyPr>
          <a:lstStyle/>
          <a:p>
            <a:pPr algn="ctr">
              <a:lnSpc>
                <a:spcPct val="100000"/>
              </a:lnSpc>
              <a:buNone/>
            </a:pPr>
            <a:r>
              <a:rPr lang="pt-BR" sz="8000" strike="noStrike" spc="-1" dirty="0" smtClean="0">
                <a:ln>
                  <a:solidFill>
                    <a:schemeClr val="tx1"/>
                  </a:solidFill>
                </a:ln>
                <a:solidFill>
                  <a:schemeClr val="bg1"/>
                </a:solidFill>
                <a:latin typeface="Bangers" pitchFamily="34" charset="0"/>
              </a:rPr>
              <a:t>RECUPERAÇÃO, RECORDAÇÃO E RECONHECIMENTO</a:t>
            </a:r>
            <a:endParaRPr lang="pt-BR" sz="8000" strike="noStrike" spc="-1" dirty="0">
              <a:ln>
                <a:solidFill>
                  <a:schemeClr val="tx1"/>
                </a:solidFill>
              </a:ln>
              <a:solidFill>
                <a:schemeClr val="bg1"/>
              </a:solidFill>
              <a:latin typeface="Bangers" pitchFamily="34" charset="0"/>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6</a:t>
            </a:fld>
            <a:endParaRPr lang="pt-BR"/>
          </a:p>
        </p:txBody>
      </p:sp>
      <p:sp>
        <p:nvSpPr>
          <p:cNvPr id="10" name="Espaço Reservado para Conteúdo 2"/>
          <p:cNvSpPr>
            <a:spLocks noGrp="1"/>
          </p:cNvSpPr>
          <p:nvPr>
            <p:ph idx="1"/>
          </p:nvPr>
        </p:nvSpPr>
        <p:spPr>
          <a:xfrm>
            <a:off x="609522" y="1000902"/>
            <a:ext cx="8200328" cy="5643602"/>
          </a:xfrm>
        </p:spPr>
        <p:txBody>
          <a:bodyPr>
            <a:normAutofit/>
          </a:bodyPr>
          <a:lstStyle/>
          <a:p>
            <a:r>
              <a:rPr lang="pt-BR" dirty="0" smtClean="0"/>
              <a:t>Processos de memória</a:t>
            </a:r>
          </a:p>
          <a:p>
            <a:pPr lvl="1"/>
            <a:r>
              <a:rPr lang="pt-BR" dirty="0" smtClean="0"/>
              <a:t>Codificação: aquisição ou aprendizagem</a:t>
            </a:r>
          </a:p>
          <a:p>
            <a:pPr lvl="1"/>
            <a:r>
              <a:rPr lang="pt-BR" dirty="0" smtClean="0"/>
              <a:t>Armazenamento: retenção ou persistência no tempo</a:t>
            </a:r>
          </a:p>
          <a:p>
            <a:pPr lvl="1"/>
            <a:r>
              <a:rPr lang="pt-BR" dirty="0" smtClean="0"/>
              <a:t>Recuperação: acesso, reativação ou reconstrução de eventos passados com base na informação armazenada, nas pistas disponíveis e no conhecimento geral</a:t>
            </a:r>
          </a:p>
          <a:p>
            <a:pPr lvl="2"/>
            <a:r>
              <a:rPr lang="pt-BR" dirty="0" smtClean="0"/>
              <a:t>Evocação</a:t>
            </a:r>
            <a:endParaRPr lang="pt-B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7</a:t>
            </a:fld>
            <a:endParaRPr lang="pt-BR"/>
          </a:p>
        </p:txBody>
      </p:sp>
      <p:sp>
        <p:nvSpPr>
          <p:cNvPr id="10" name="Espaço Reservado para Conteúdo 2"/>
          <p:cNvSpPr>
            <a:spLocks noGrp="1"/>
          </p:cNvSpPr>
          <p:nvPr>
            <p:ph idx="1"/>
          </p:nvPr>
        </p:nvSpPr>
        <p:spPr>
          <a:xfrm>
            <a:off x="609522" y="1000902"/>
            <a:ext cx="10986410" cy="5643602"/>
          </a:xfrm>
        </p:spPr>
        <p:txBody>
          <a:bodyPr>
            <a:normAutofit/>
          </a:bodyPr>
          <a:lstStyle/>
          <a:p>
            <a:r>
              <a:rPr lang="pt-BR" dirty="0" smtClean="0"/>
              <a:t>Recuperação de informações ou eventos com pouca ou nenhuma pista disponível</a:t>
            </a:r>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Recordação</a:t>
            </a:r>
            <a:r>
              <a:rPr lang="en-US" sz="4000" dirty="0" smtClean="0"/>
              <a:t> (recall)</a:t>
            </a:r>
            <a:endParaRPr lang="en-US" sz="4000" dirty="0"/>
          </a:p>
        </p:txBody>
      </p:sp>
      <p:pic>
        <p:nvPicPr>
          <p:cNvPr id="2050" name="Picture 2" descr="C:\Users\User\Desktop\download.jpg"/>
          <p:cNvPicPr>
            <a:picLocks noChangeAspect="1" noChangeArrowheads="1"/>
          </p:cNvPicPr>
          <p:nvPr/>
        </p:nvPicPr>
        <p:blipFill>
          <a:blip r:embed="rId3"/>
          <a:srcRect/>
          <a:stretch>
            <a:fillRect/>
          </a:stretch>
        </p:blipFill>
        <p:spPr bwMode="auto">
          <a:xfrm>
            <a:off x="1023108" y="2835491"/>
            <a:ext cx="2571768" cy="36661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8</a:t>
            </a:fld>
            <a:endParaRPr lang="pt-BR"/>
          </a:p>
        </p:txBody>
      </p:sp>
      <p:sp>
        <p:nvSpPr>
          <p:cNvPr id="10" name="Espaço Reservado para Conteúdo 2"/>
          <p:cNvSpPr>
            <a:spLocks noGrp="1"/>
          </p:cNvSpPr>
          <p:nvPr>
            <p:ph idx="1"/>
          </p:nvPr>
        </p:nvSpPr>
        <p:spPr>
          <a:xfrm>
            <a:off x="609522" y="1000902"/>
            <a:ext cx="9343336" cy="5643602"/>
          </a:xfrm>
        </p:spPr>
        <p:txBody>
          <a:bodyPr>
            <a:normAutofit fontScale="92500"/>
          </a:bodyPr>
          <a:lstStyle/>
          <a:p>
            <a:r>
              <a:rPr lang="pt-BR" dirty="0" smtClean="0"/>
              <a:t>Memória é a retenção de representações internas dependentes de experiência ao longo do tempo</a:t>
            </a:r>
          </a:p>
          <a:p>
            <a:pPr lvl="1"/>
            <a:r>
              <a:rPr lang="pt-BR" dirty="0" smtClean="0"/>
              <a:t>Não decorrentes de fadiga, de intoxicação, de lesão ou de doença</a:t>
            </a:r>
          </a:p>
          <a:p>
            <a:r>
              <a:rPr lang="pt-BR" dirty="0" smtClean="0"/>
              <a:t>É o conhecimento codificado no cérebro</a:t>
            </a:r>
          </a:p>
          <a:p>
            <a:r>
              <a:rPr lang="pt-BR" dirty="0" smtClean="0"/>
              <a:t>Sua codificação é neuronal, mas sua expressão é comportamental</a:t>
            </a:r>
          </a:p>
          <a:p>
            <a:r>
              <a:rPr lang="pt-BR" dirty="0" smtClean="0"/>
              <a:t>De certa forma, equipara memória a </a:t>
            </a:r>
            <a:r>
              <a:rPr lang="pt-BR" i="1" dirty="0" err="1" smtClean="0">
                <a:solidFill>
                  <a:srgbClr val="0070C0"/>
                </a:solidFill>
              </a:rPr>
              <a:t>engrama</a:t>
            </a:r>
            <a:endParaRPr lang="pt-BR" dirty="0" smtClean="0">
              <a:solidFill>
                <a:srgbClr val="0070C0"/>
              </a:solidFill>
            </a:endParaRPr>
          </a:p>
          <a:p>
            <a:r>
              <a:rPr lang="pt-BR" dirty="0" smtClean="0"/>
              <a:t>Implicação: memória entendida como um fenômeno </a:t>
            </a:r>
            <a:r>
              <a:rPr lang="pt-BR" dirty="0" err="1" smtClean="0"/>
              <a:t>multinível</a:t>
            </a:r>
            <a:endParaRPr lang="pt-BR" dirty="0" smtClean="0"/>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Memória</a:t>
            </a:r>
            <a:r>
              <a:rPr lang="en-US" sz="4000" dirty="0" smtClean="0"/>
              <a:t> </a:t>
            </a:r>
            <a:r>
              <a:rPr lang="en-US" sz="4000" dirty="0" err="1" smtClean="0"/>
              <a:t>como</a:t>
            </a:r>
            <a:r>
              <a:rPr lang="en-US" sz="4000" dirty="0" smtClean="0"/>
              <a:t> </a:t>
            </a:r>
            <a:r>
              <a:rPr lang="en-US" sz="4000" dirty="0" err="1" smtClean="0"/>
              <a:t>representação</a:t>
            </a:r>
            <a:r>
              <a:rPr lang="en-US" sz="4000" dirty="0" smtClean="0"/>
              <a:t> (</a:t>
            </a:r>
            <a:r>
              <a:rPr lang="en-US" sz="4000" dirty="0" err="1" smtClean="0"/>
              <a:t>Yadin</a:t>
            </a:r>
            <a:r>
              <a:rPr lang="en-US" sz="4000" dirty="0" smtClean="0"/>
              <a:t> </a:t>
            </a:r>
            <a:r>
              <a:rPr lang="en-US" sz="4000" dirty="0" err="1" smtClean="0"/>
              <a:t>Dudai</a:t>
            </a:r>
            <a:r>
              <a:rPr lang="en-US" sz="4000" dirty="0" smtClean="0"/>
              <a:t>)</a:t>
            </a:r>
            <a:endParaRPr lang="en-US" sz="4000" dirty="0"/>
          </a:p>
        </p:txBody>
      </p:sp>
      <p:grpSp>
        <p:nvGrpSpPr>
          <p:cNvPr id="12" name="Grupo 11"/>
          <p:cNvGrpSpPr/>
          <p:nvPr/>
        </p:nvGrpSpPr>
        <p:grpSpPr>
          <a:xfrm>
            <a:off x="9809982" y="1881004"/>
            <a:ext cx="2110978" cy="3204006"/>
            <a:chOff x="10127896" y="1881004"/>
            <a:chExt cx="2110978" cy="3204006"/>
          </a:xfrm>
        </p:grpSpPr>
        <p:pic>
          <p:nvPicPr>
            <p:cNvPr id="9" name="Picture 2" descr="D:\Psychology\3. PhD\2022.1\Psicologia Cognitiva 1\Imagens\yadin dudai.jpg"/>
            <p:cNvPicPr>
              <a:picLocks noChangeAspect="1" noChangeArrowheads="1"/>
            </p:cNvPicPr>
            <p:nvPr/>
          </p:nvPicPr>
          <p:blipFill>
            <a:blip r:embed="rId3"/>
            <a:srcRect/>
            <a:stretch>
              <a:fillRect/>
            </a:stretch>
          </p:blipFill>
          <p:spPr bwMode="auto">
            <a:xfrm>
              <a:off x="10127896" y="1881004"/>
              <a:ext cx="2110978" cy="2743200"/>
            </a:xfrm>
            <a:prstGeom prst="rect">
              <a:avLst/>
            </a:prstGeom>
            <a:noFill/>
          </p:spPr>
        </p:pic>
        <p:sp>
          <p:nvSpPr>
            <p:cNvPr id="11" name="CaixaDeTexto 10"/>
            <p:cNvSpPr txBox="1"/>
            <p:nvPr/>
          </p:nvSpPr>
          <p:spPr>
            <a:xfrm>
              <a:off x="10199334" y="4715678"/>
              <a:ext cx="2000264" cy="369332"/>
            </a:xfrm>
            <a:prstGeom prst="rect">
              <a:avLst/>
            </a:prstGeom>
            <a:noFill/>
          </p:spPr>
          <p:txBody>
            <a:bodyPr wrap="square" rtlCol="0">
              <a:spAutoFit/>
            </a:bodyPr>
            <a:lstStyle/>
            <a:p>
              <a:pPr algn="ctr"/>
              <a:r>
                <a:rPr lang="en-US" b="1" dirty="0" err="1" smtClean="0">
                  <a:solidFill>
                    <a:srgbClr val="FF3399"/>
                  </a:solidFill>
                </a:rPr>
                <a:t>Yadin</a:t>
              </a:r>
              <a:r>
                <a:rPr lang="en-US" b="1" dirty="0" smtClean="0">
                  <a:solidFill>
                    <a:srgbClr val="FF3399"/>
                  </a:solidFill>
                </a:rPr>
                <a:t> </a:t>
              </a:r>
              <a:r>
                <a:rPr lang="en-US" b="1" dirty="0" err="1" smtClean="0">
                  <a:solidFill>
                    <a:srgbClr val="FF3399"/>
                  </a:solidFill>
                </a:rPr>
                <a:t>Dudai</a:t>
              </a:r>
              <a:endParaRPr lang="en-US" b="1" dirty="0">
                <a:solidFill>
                  <a:srgbClr val="FF33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p:cNvSpPr>
            <a:spLocks noGrp="1"/>
          </p:cNvSpPr>
          <p:nvPr>
            <p:ph type="sldNum" sz="quarter" idx="12"/>
          </p:nvPr>
        </p:nvSpPr>
        <p:spPr/>
        <p:txBody>
          <a:bodyPr/>
          <a:lstStyle/>
          <a:p>
            <a:fld id="{2982B0E9-E11E-4917-A8BB-33D449F29326}" type="slidenum">
              <a:rPr lang="pt-BR" smtClean="0"/>
              <a:pPr/>
              <a:t>9</a:t>
            </a:fld>
            <a:endParaRPr lang="pt-BR"/>
          </a:p>
        </p:txBody>
      </p:sp>
      <p:sp>
        <p:nvSpPr>
          <p:cNvPr id="10" name="Espaço Reservado para Conteúdo 2"/>
          <p:cNvSpPr>
            <a:spLocks noGrp="1"/>
          </p:cNvSpPr>
          <p:nvPr>
            <p:ph idx="1"/>
          </p:nvPr>
        </p:nvSpPr>
        <p:spPr>
          <a:xfrm>
            <a:off x="609522" y="1000902"/>
            <a:ext cx="9414774" cy="5643602"/>
          </a:xfrm>
        </p:spPr>
        <p:txBody>
          <a:bodyPr>
            <a:normAutofit fontScale="92500" lnSpcReduction="20000"/>
          </a:bodyPr>
          <a:lstStyle/>
          <a:p>
            <a:r>
              <a:rPr lang="pt-BR" dirty="0" smtClean="0"/>
              <a:t>Memória emerge a partir de um processo de recuperação (um </a:t>
            </a:r>
            <a:r>
              <a:rPr lang="pt-BR" i="1" dirty="0" smtClean="0">
                <a:solidFill>
                  <a:srgbClr val="0070C0"/>
                </a:solidFill>
              </a:rPr>
              <a:t>ato</a:t>
            </a:r>
            <a:r>
              <a:rPr lang="pt-BR" dirty="0" smtClean="0"/>
              <a:t> de memória); ela não é uma entidade que existe de forma independente desse processo</a:t>
            </a:r>
          </a:p>
          <a:p>
            <a:r>
              <a:rPr lang="pt-BR" dirty="0" err="1" smtClean="0"/>
              <a:t>Engrama</a:t>
            </a:r>
            <a:r>
              <a:rPr lang="pt-BR" dirty="0" smtClean="0"/>
              <a:t> é a representação de um evento codificado. É a condição física necessária para a emergência das memórias</a:t>
            </a:r>
          </a:p>
          <a:p>
            <a:r>
              <a:rPr lang="pt-BR" b="1" i="1" dirty="0" err="1" smtClean="0">
                <a:solidFill>
                  <a:srgbClr val="0070C0"/>
                </a:solidFill>
              </a:rPr>
              <a:t>Ecphoric</a:t>
            </a:r>
            <a:r>
              <a:rPr lang="pt-BR" b="1" i="1" dirty="0" smtClean="0">
                <a:solidFill>
                  <a:srgbClr val="0070C0"/>
                </a:solidFill>
              </a:rPr>
              <a:t> </a:t>
            </a:r>
            <a:r>
              <a:rPr lang="pt-BR" b="1" i="1" dirty="0" err="1" smtClean="0">
                <a:solidFill>
                  <a:srgbClr val="0070C0"/>
                </a:solidFill>
              </a:rPr>
              <a:t>process</a:t>
            </a:r>
            <a:r>
              <a:rPr lang="pt-BR" b="1" dirty="0" smtClean="0">
                <a:solidFill>
                  <a:srgbClr val="0070C0"/>
                </a:solidFill>
              </a:rPr>
              <a:t>:</a:t>
            </a:r>
            <a:r>
              <a:rPr lang="pt-BR" dirty="0" smtClean="0"/>
              <a:t> a memória emerge da interação entre </a:t>
            </a:r>
            <a:r>
              <a:rPr lang="pt-BR" dirty="0" err="1" smtClean="0"/>
              <a:t>engrama</a:t>
            </a:r>
            <a:r>
              <a:rPr lang="pt-BR" dirty="0" smtClean="0"/>
              <a:t> e pistas de recuperação</a:t>
            </a:r>
          </a:p>
          <a:p>
            <a:r>
              <a:rPr lang="pt-BR" dirty="0" smtClean="0"/>
              <a:t>Implicação: um </a:t>
            </a:r>
            <a:r>
              <a:rPr lang="pt-BR" dirty="0" err="1" smtClean="0"/>
              <a:t>engrama</a:t>
            </a:r>
            <a:r>
              <a:rPr lang="pt-BR" dirty="0" smtClean="0"/>
              <a:t> pode levar a diferentes atos de lembrança e a lembrança pode mudar o </a:t>
            </a:r>
            <a:r>
              <a:rPr lang="pt-BR" dirty="0" err="1" smtClean="0"/>
              <a:t>engrama</a:t>
            </a:r>
            <a:r>
              <a:rPr lang="pt-BR" dirty="0" smtClean="0"/>
              <a:t> de diferentes formas</a:t>
            </a:r>
          </a:p>
        </p:txBody>
      </p:sp>
      <p:sp>
        <p:nvSpPr>
          <p:cNvPr id="8" name="Retângulo 7"/>
          <p:cNvSpPr/>
          <p:nvPr/>
        </p:nvSpPr>
        <p:spPr>
          <a:xfrm>
            <a:off x="0" y="0"/>
            <a:ext cx="12190413" cy="929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smtClean="0"/>
              <a:t>Memória</a:t>
            </a:r>
            <a:r>
              <a:rPr lang="en-US" sz="4000" dirty="0" smtClean="0"/>
              <a:t> </a:t>
            </a:r>
            <a:r>
              <a:rPr lang="en-US" sz="4000" dirty="0" err="1" smtClean="0"/>
              <a:t>como</a:t>
            </a:r>
            <a:r>
              <a:rPr lang="en-US" sz="4000" dirty="0" smtClean="0"/>
              <a:t> </a:t>
            </a:r>
            <a:r>
              <a:rPr lang="en-US" sz="4000" dirty="0" err="1" smtClean="0"/>
              <a:t>processo</a:t>
            </a:r>
            <a:r>
              <a:rPr lang="en-US" sz="4000" dirty="0" smtClean="0"/>
              <a:t> (Morris </a:t>
            </a:r>
            <a:r>
              <a:rPr lang="en-US" sz="4000" dirty="0" err="1" smtClean="0"/>
              <a:t>Moscovitch</a:t>
            </a:r>
            <a:r>
              <a:rPr lang="en-US" sz="4000" dirty="0" smtClean="0"/>
              <a:t>)</a:t>
            </a:r>
            <a:endParaRPr lang="en-US" sz="4000" dirty="0"/>
          </a:p>
        </p:txBody>
      </p:sp>
      <p:grpSp>
        <p:nvGrpSpPr>
          <p:cNvPr id="12" name="Grupo 11"/>
          <p:cNvGrpSpPr/>
          <p:nvPr/>
        </p:nvGrpSpPr>
        <p:grpSpPr>
          <a:xfrm>
            <a:off x="9809982" y="1901040"/>
            <a:ext cx="2143140" cy="3183970"/>
            <a:chOff x="9809982" y="1901040"/>
            <a:chExt cx="2143140" cy="3183970"/>
          </a:xfrm>
        </p:grpSpPr>
        <p:pic>
          <p:nvPicPr>
            <p:cNvPr id="9" name="Picture 3" descr="D:\Psychology\3. PhD\2022.1\Psicologia Cognitiva 1\Imagens\morris moscovitch.jpg"/>
            <p:cNvPicPr>
              <a:picLocks noChangeAspect="1" noChangeArrowheads="1"/>
            </p:cNvPicPr>
            <p:nvPr/>
          </p:nvPicPr>
          <p:blipFill>
            <a:blip r:embed="rId3"/>
            <a:srcRect l="9571" r="18647"/>
            <a:stretch>
              <a:fillRect/>
            </a:stretch>
          </p:blipFill>
          <p:spPr bwMode="auto">
            <a:xfrm>
              <a:off x="9809982" y="1901040"/>
              <a:ext cx="2143140" cy="2743200"/>
            </a:xfrm>
            <a:prstGeom prst="rect">
              <a:avLst/>
            </a:prstGeom>
            <a:noFill/>
          </p:spPr>
        </p:pic>
        <p:sp>
          <p:nvSpPr>
            <p:cNvPr id="11" name="CaixaDeTexto 10"/>
            <p:cNvSpPr txBox="1"/>
            <p:nvPr/>
          </p:nvSpPr>
          <p:spPr>
            <a:xfrm>
              <a:off x="9952858" y="4715678"/>
              <a:ext cx="2000264" cy="369332"/>
            </a:xfrm>
            <a:prstGeom prst="rect">
              <a:avLst/>
            </a:prstGeom>
            <a:noFill/>
          </p:spPr>
          <p:txBody>
            <a:bodyPr wrap="square" rtlCol="0">
              <a:spAutoFit/>
            </a:bodyPr>
            <a:lstStyle/>
            <a:p>
              <a:pPr algn="ctr"/>
              <a:r>
                <a:rPr lang="en-US" b="1" dirty="0" smtClean="0">
                  <a:solidFill>
                    <a:srgbClr val="FF3399"/>
                  </a:solidFill>
                </a:rPr>
                <a:t>Morris </a:t>
              </a:r>
              <a:r>
                <a:rPr lang="en-US" b="1" dirty="0" err="1" smtClean="0">
                  <a:solidFill>
                    <a:srgbClr val="FF3399"/>
                  </a:solidFill>
                </a:rPr>
                <a:t>Moscovitch</a:t>
              </a:r>
              <a:endParaRPr lang="en-US" b="1" dirty="0">
                <a:solidFill>
                  <a:srgbClr val="FF33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43037</TotalTime>
  <Words>425</Words>
  <Application>Microsoft Office PowerPoint</Application>
  <PresentationFormat>Personalizar</PresentationFormat>
  <Paragraphs>64</Paragraphs>
  <Slides>12</Slides>
  <Notes>12</Notes>
  <HiddenSlides>0</HiddenSlides>
  <MMClips>0</MMClips>
  <ScaleCrop>false</ScaleCrop>
  <HeadingPairs>
    <vt:vector size="4" baseType="variant">
      <vt:variant>
        <vt:lpstr>Tema</vt:lpstr>
      </vt:variant>
      <vt:variant>
        <vt:i4>2</vt:i4>
      </vt:variant>
      <vt:variant>
        <vt:lpstr>Títulos de slides</vt:lpstr>
      </vt:variant>
      <vt:variant>
        <vt:i4>12</vt:i4>
      </vt:variant>
    </vt:vector>
  </HeadingPairs>
  <TitlesOfParts>
    <vt:vector size="14" baseType="lpstr">
      <vt:lpstr>Office Theme</vt:lpstr>
      <vt:lpstr>Tema do Office</vt:lpstr>
      <vt:lpstr>RECUPERAÇÃO, RECORDAÇÃO E RECONHECIMENTO</vt:lpstr>
      <vt:lpstr>Slide 2</vt:lpstr>
      <vt:lpstr>Slide 3</vt:lpstr>
      <vt:lpstr>ATÉ O PRÓXIMO VÍDEO! </vt:lpstr>
      <vt:lpstr>RECUPERAÇÃO, RECORDAÇÃO E RECONHECIMENTO</vt:lpstr>
      <vt:lpstr>Slide 6</vt:lpstr>
      <vt:lpstr>Slide 7</vt:lpstr>
      <vt:lpstr>Slide 8</vt:lpstr>
      <vt:lpstr>Slide 9</vt:lpstr>
      <vt:lpstr>Slide 10</vt:lpstr>
      <vt:lpstr>Slide 11</vt:lpstr>
      <vt:lpstr>Slide 12</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Christensen and Wright (2010)</dc:title>
  <dc:creator>PRAXIS4</dc:creator>
  <cp:lastModifiedBy>Windows User</cp:lastModifiedBy>
  <cp:revision>913</cp:revision>
  <dcterms:created xsi:type="dcterms:W3CDTF">2016-11-14T13:56:39Z</dcterms:created>
  <dcterms:modified xsi:type="dcterms:W3CDTF">2022-11-02T15:39:46Z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1</vt:i4>
  </property>
  <property fmtid="{D5CDD505-2E9C-101B-9397-08002B2CF9AE}" pid="3" name="Notes">
    <vt:i4>3</vt:i4>
  </property>
  <property fmtid="{D5CDD505-2E9C-101B-9397-08002B2CF9AE}" pid="4" name="PresentationFormat">
    <vt:lpwstr>Personalizar</vt:lpwstr>
  </property>
  <property fmtid="{D5CDD505-2E9C-101B-9397-08002B2CF9AE}" pid="5" name="Slides">
    <vt:i4>81</vt:i4>
  </property>
</Properties>
</file>