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21" r:id="rId3"/>
    <p:sldId id="322" r:id="rId4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660"/>
  </p:normalViewPr>
  <p:slideViewPr>
    <p:cSldViewPr>
      <p:cViewPr>
        <p:scale>
          <a:sx n="66" d="100"/>
          <a:sy n="66" d="100"/>
        </p:scale>
        <p:origin x="-876" y="-12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Vídeos Aleatórios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laceHolder 1"/>
          <p:cNvSpPr txBox="1">
            <a:spLocks/>
          </p:cNvSpPr>
          <p:nvPr/>
        </p:nvSpPr>
        <p:spPr>
          <a:xfrm>
            <a:off x="237290" y="286522"/>
            <a:ext cx="6357982" cy="64294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marL="380880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45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METODOLOGIA CIENTÍFICA</a:t>
            </a:r>
          </a:p>
          <a:p>
            <a:pPr marL="838080" lvl="1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O QUE SÃO VARIÁVEIS</a:t>
            </a:r>
          </a:p>
          <a:p>
            <a:pPr marL="838080" lvl="1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MÉTODO EXPERIMENTAL, VI E VD</a:t>
            </a:r>
          </a:p>
          <a:p>
            <a:pPr marL="838080" lvl="1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Estatística</a:t>
            </a: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 (</a:t>
            </a: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talvez</a:t>
            </a: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?)</a:t>
            </a:r>
          </a:p>
          <a:p>
            <a:pPr marL="380880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45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PSICOLOGIA DA MEMÓRIA</a:t>
            </a:r>
          </a:p>
          <a:p>
            <a:pPr marL="838080" lvl="1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Conceitos</a:t>
            </a: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, </a:t>
            </a: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fenômenos</a:t>
            </a:r>
            <a:endParaRPr lang="en-US" sz="3900" kern="0" spc="-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  <a:p>
            <a:pPr marL="838080" lvl="1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Sugestões</a:t>
            </a: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 de </a:t>
            </a: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leituras</a:t>
            </a:r>
            <a:endParaRPr lang="en-US" sz="3900" kern="0" spc="-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  <a:p>
            <a:pPr marL="380880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45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CÓDIGOS</a:t>
            </a:r>
          </a:p>
          <a:p>
            <a:pPr marL="838080" lvl="1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Simulações</a:t>
            </a: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, </a:t>
            </a: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dicas</a:t>
            </a: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 de </a:t>
            </a: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automatização</a:t>
            </a:r>
            <a:endParaRPr lang="en-US" sz="3900" kern="0" spc="-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  <a:p>
            <a:pPr marL="838080" lvl="1" indent="-380880">
              <a:spcBef>
                <a:spcPts val="720"/>
              </a:spcBef>
              <a:buClr>
                <a:schemeClr val="bg1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900" kern="0" spc="-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Zoeiras</a:t>
            </a:r>
            <a:r>
              <a:rPr lang="en-US" sz="3900" kern="0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 com o python</a:t>
            </a:r>
            <a:endParaRPr lang="pt-BR" sz="3900" kern="0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0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BREVE!</a:t>
            </a:r>
            <a:endParaRPr lang="pt-BR" sz="10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41518</TotalTime>
  <Words>43</Words>
  <Application>Microsoft Office PowerPoint</Application>
  <PresentationFormat>Personalizar</PresentationFormat>
  <Paragraphs>15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Vídeos Aleatórios</vt:lpstr>
      <vt:lpstr>Slide 2</vt:lpstr>
      <vt:lpstr>ATÉ BREVE!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859</cp:revision>
  <dcterms:created xsi:type="dcterms:W3CDTF">2016-11-14T13:56:39Z</dcterms:created>
  <dcterms:modified xsi:type="dcterms:W3CDTF">2022-09-25T15:34:32Z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